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4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5.xml" ContentType="application/vnd.openxmlformats-officedocument.presentationml.notesSlide+xml"/>
  <Override PartName="/ppt/ink/ink58.xml" ContentType="application/inkml+xml"/>
  <Override PartName="/ppt/notesSlides/notesSlide6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7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8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8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84.xml" ContentType="application/inkml+xml"/>
  <Override PartName="/ppt/ink/ink85.xml" ContentType="application/inkml+xml"/>
  <Override PartName="/ppt/notesSlides/notesSlide9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2" r:id="rId2"/>
    <p:sldMasterId id="2147483648" r:id="rId3"/>
    <p:sldMasterId id="2147483680" r:id="rId4"/>
    <p:sldMasterId id="2147483660" r:id="rId5"/>
    <p:sldMasterId id="2147483683" r:id="rId6"/>
  </p:sldMasterIdLst>
  <p:notesMasterIdLst>
    <p:notesMasterId r:id="rId154"/>
  </p:notesMasterIdLst>
  <p:sldIdLst>
    <p:sldId id="257" r:id="rId7"/>
    <p:sldId id="258" r:id="rId8"/>
    <p:sldId id="259" r:id="rId9"/>
    <p:sldId id="329" r:id="rId10"/>
    <p:sldId id="261" r:id="rId11"/>
    <p:sldId id="324" r:id="rId12"/>
    <p:sldId id="260" r:id="rId13"/>
    <p:sldId id="439" r:id="rId14"/>
    <p:sldId id="325" r:id="rId15"/>
    <p:sldId id="262" r:id="rId16"/>
    <p:sldId id="268" r:id="rId17"/>
    <p:sldId id="269" r:id="rId18"/>
    <p:sldId id="270" r:id="rId19"/>
    <p:sldId id="273" r:id="rId20"/>
    <p:sldId id="326" r:id="rId21"/>
    <p:sldId id="327" r:id="rId22"/>
    <p:sldId id="328" r:id="rId23"/>
    <p:sldId id="344" r:id="rId24"/>
    <p:sldId id="289" r:id="rId25"/>
    <p:sldId id="290" r:id="rId26"/>
    <p:sldId id="292" r:id="rId27"/>
    <p:sldId id="291" r:id="rId28"/>
    <p:sldId id="330" r:id="rId29"/>
    <p:sldId id="331" r:id="rId30"/>
    <p:sldId id="332" r:id="rId31"/>
    <p:sldId id="333" r:id="rId32"/>
    <p:sldId id="334" r:id="rId33"/>
    <p:sldId id="335" r:id="rId34"/>
    <p:sldId id="337" r:id="rId35"/>
    <p:sldId id="338" r:id="rId36"/>
    <p:sldId id="339" r:id="rId37"/>
    <p:sldId id="340" r:id="rId38"/>
    <p:sldId id="341" r:id="rId39"/>
    <p:sldId id="351" r:id="rId40"/>
    <p:sldId id="342" r:id="rId41"/>
    <p:sldId id="343" r:id="rId42"/>
    <p:sldId id="352" r:id="rId43"/>
    <p:sldId id="353" r:id="rId44"/>
    <p:sldId id="354" r:id="rId45"/>
    <p:sldId id="355" r:id="rId46"/>
    <p:sldId id="356" r:id="rId47"/>
    <p:sldId id="382" r:id="rId48"/>
    <p:sldId id="383" r:id="rId49"/>
    <p:sldId id="384" r:id="rId50"/>
    <p:sldId id="385" r:id="rId51"/>
    <p:sldId id="357" r:id="rId52"/>
    <p:sldId id="293" r:id="rId53"/>
    <p:sldId id="390" r:id="rId54"/>
    <p:sldId id="396" r:id="rId55"/>
    <p:sldId id="398" r:id="rId56"/>
    <p:sldId id="391" r:id="rId57"/>
    <p:sldId id="389" r:id="rId58"/>
    <p:sldId id="399" r:id="rId59"/>
    <p:sldId id="394" r:id="rId60"/>
    <p:sldId id="401" r:id="rId61"/>
    <p:sldId id="400" r:id="rId62"/>
    <p:sldId id="395" r:id="rId63"/>
    <p:sldId id="402" r:id="rId64"/>
    <p:sldId id="405" r:id="rId65"/>
    <p:sldId id="403" r:id="rId66"/>
    <p:sldId id="404" r:id="rId67"/>
    <p:sldId id="288" r:id="rId68"/>
    <p:sldId id="346" r:id="rId69"/>
    <p:sldId id="347" r:id="rId70"/>
    <p:sldId id="436" r:id="rId71"/>
    <p:sldId id="348" r:id="rId72"/>
    <p:sldId id="417" r:id="rId73"/>
    <p:sldId id="350" r:id="rId74"/>
    <p:sldId id="416" r:id="rId75"/>
    <p:sldId id="414" r:id="rId76"/>
    <p:sldId id="415" r:id="rId77"/>
    <p:sldId id="418" r:id="rId78"/>
    <p:sldId id="419" r:id="rId79"/>
    <p:sldId id="387" r:id="rId80"/>
    <p:sldId id="420" r:id="rId81"/>
    <p:sldId id="386" r:id="rId82"/>
    <p:sldId id="421" r:id="rId83"/>
    <p:sldId id="424" r:id="rId84"/>
    <p:sldId id="423" r:id="rId85"/>
    <p:sldId id="435" r:id="rId86"/>
    <p:sldId id="388" r:id="rId87"/>
    <p:sldId id="294" r:id="rId88"/>
    <p:sldId id="295" r:id="rId89"/>
    <p:sldId id="296" r:id="rId90"/>
    <p:sldId id="297" r:id="rId91"/>
    <p:sldId id="298" r:id="rId92"/>
    <p:sldId id="299" r:id="rId93"/>
    <p:sldId id="422" r:id="rId94"/>
    <p:sldId id="301" r:id="rId95"/>
    <p:sldId id="302" r:id="rId96"/>
    <p:sldId id="303" r:id="rId97"/>
    <p:sldId id="304" r:id="rId98"/>
    <p:sldId id="393" r:id="rId99"/>
    <p:sldId id="305" r:id="rId100"/>
    <p:sldId id="306" r:id="rId101"/>
    <p:sldId id="307" r:id="rId102"/>
    <p:sldId id="308" r:id="rId103"/>
    <p:sldId id="309" r:id="rId104"/>
    <p:sldId id="358" r:id="rId105"/>
    <p:sldId id="310" r:id="rId106"/>
    <p:sldId id="311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23" r:id="rId126"/>
    <p:sldId id="312" r:id="rId127"/>
    <p:sldId id="313" r:id="rId128"/>
    <p:sldId id="314" r:id="rId129"/>
    <p:sldId id="378" r:id="rId130"/>
    <p:sldId id="379" r:id="rId131"/>
    <p:sldId id="380" r:id="rId132"/>
    <p:sldId id="381" r:id="rId133"/>
    <p:sldId id="406" r:id="rId134"/>
    <p:sldId id="407" r:id="rId135"/>
    <p:sldId id="408" r:id="rId136"/>
    <p:sldId id="409" r:id="rId137"/>
    <p:sldId id="410" r:id="rId138"/>
    <p:sldId id="411" r:id="rId139"/>
    <p:sldId id="413" r:id="rId140"/>
    <p:sldId id="426" r:id="rId141"/>
    <p:sldId id="412" r:id="rId142"/>
    <p:sldId id="425" r:id="rId143"/>
    <p:sldId id="427" r:id="rId144"/>
    <p:sldId id="429" r:id="rId145"/>
    <p:sldId id="430" r:id="rId146"/>
    <p:sldId id="428" r:id="rId147"/>
    <p:sldId id="431" r:id="rId148"/>
    <p:sldId id="432" r:id="rId149"/>
    <p:sldId id="434" r:id="rId150"/>
    <p:sldId id="433" r:id="rId151"/>
    <p:sldId id="437" r:id="rId152"/>
    <p:sldId id="438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presProps" Target="presProp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viewProps" Target="viewProp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Compute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Compute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3BD875-0312-4A07-BB00-34256A71E14F}" type="pres">
      <dgm:prSet presAssocID="{24FC95FB-DD0F-4FA2-8DC2-5AA23AB135CB}" presName="diagram" presStyleCnt="0">
        <dgm:presLayoutVars>
          <dgm:dir/>
          <dgm:resizeHandles val="exact"/>
        </dgm:presLayoutVars>
      </dgm:prSet>
      <dgm:spPr/>
    </dgm:pt>
    <dgm:pt modelId="{FF46FBF1-E742-416B-ABAD-438E122CAE8E}" type="pres">
      <dgm:prSet presAssocID="{AAE3CB95-8B8A-4588-8F13-EAD4750B36B3}" presName="node" presStyleLbl="node1" presStyleIdx="0" presStyleCnt="5">
        <dgm:presLayoutVars>
          <dgm:bulletEnabled val="1"/>
        </dgm:presLayoutVars>
      </dgm:prSet>
      <dgm:spPr/>
    </dgm:pt>
    <dgm:pt modelId="{0E7EA658-B29B-41C2-B191-272E338639D5}" type="pres">
      <dgm:prSet presAssocID="{BC7062BB-4776-47CF-ABD4-702E0D7ABAB2}" presName="sibTrans" presStyleLbl="sibTrans2D1" presStyleIdx="0" presStyleCnt="4"/>
      <dgm:spPr/>
    </dgm:pt>
    <dgm:pt modelId="{A2950ADC-8576-403A-AB1C-2671C423E24F}" type="pres">
      <dgm:prSet presAssocID="{BC7062BB-4776-47CF-ABD4-702E0D7ABAB2}" presName="connectorText" presStyleLbl="sibTrans2D1" presStyleIdx="0" presStyleCnt="4"/>
      <dgm:spPr/>
    </dgm:pt>
    <dgm:pt modelId="{E87CCDCE-AB7C-46E8-9322-9C360A8EF2A6}" type="pres">
      <dgm:prSet presAssocID="{EEB9A9D8-E158-4251-8855-CE24F0C38834}" presName="node" presStyleLbl="node1" presStyleIdx="1" presStyleCnt="5">
        <dgm:presLayoutVars>
          <dgm:bulletEnabled val="1"/>
        </dgm:presLayoutVars>
      </dgm:prSet>
      <dgm:spPr/>
    </dgm:pt>
    <dgm:pt modelId="{5B90A002-838F-439C-8F93-36F80B631A21}" type="pres">
      <dgm:prSet presAssocID="{5C710366-EE3D-430A-8DF3-B84F06DCD0B5}" presName="sibTrans" presStyleLbl="sibTrans2D1" presStyleIdx="1" presStyleCnt="4"/>
      <dgm:spPr/>
    </dgm:pt>
    <dgm:pt modelId="{3001CE64-23A3-4B21-824D-315F3E274591}" type="pres">
      <dgm:prSet presAssocID="{5C710366-EE3D-430A-8DF3-B84F06DCD0B5}" presName="connectorText" presStyleLbl="sibTrans2D1" presStyleIdx="1" presStyleCnt="4"/>
      <dgm:spPr/>
    </dgm:pt>
    <dgm:pt modelId="{87EEFCF3-EF77-4B6E-8B91-603D6D0C4198}" type="pres">
      <dgm:prSet presAssocID="{947B48FB-9C07-4D8D-A0B6-0E6764E3A5E1}" presName="node" presStyleLbl="node1" presStyleIdx="2" presStyleCnt="5">
        <dgm:presLayoutVars>
          <dgm:bulletEnabled val="1"/>
        </dgm:presLayoutVars>
      </dgm:prSet>
      <dgm:spPr/>
    </dgm:pt>
    <dgm:pt modelId="{D390C788-ECC3-466E-BE36-22D7548D8B7C}" type="pres">
      <dgm:prSet presAssocID="{57BB814E-C99C-4ADC-A507-B6942224D5D6}" presName="sibTrans" presStyleLbl="sibTrans2D1" presStyleIdx="2" presStyleCnt="4"/>
      <dgm:spPr/>
    </dgm:pt>
    <dgm:pt modelId="{1806736E-58FB-47F5-AD52-C58C7FE31F09}" type="pres">
      <dgm:prSet presAssocID="{57BB814E-C99C-4ADC-A507-B6942224D5D6}" presName="connectorText" presStyleLbl="sibTrans2D1" presStyleIdx="2" presStyleCnt="4"/>
      <dgm:spPr/>
    </dgm:pt>
    <dgm:pt modelId="{19EC0008-3C11-4BBA-BC97-7886FD1ADA3B}" type="pres">
      <dgm:prSet presAssocID="{288F43BC-BB93-4AE8-A574-17D322E87871}" presName="node" presStyleLbl="node1" presStyleIdx="3" presStyleCnt="5">
        <dgm:presLayoutVars>
          <dgm:bulletEnabled val="1"/>
        </dgm:presLayoutVars>
      </dgm:prSet>
      <dgm:spPr/>
    </dgm:pt>
    <dgm:pt modelId="{9D74EF80-DE07-4AA0-9F5E-61C0D582EE7A}" type="pres">
      <dgm:prSet presAssocID="{AFA4DC12-A42E-498A-8155-CA109F3527F1}" presName="sibTrans" presStyleLbl="sibTrans2D1" presStyleIdx="3" presStyleCnt="4"/>
      <dgm:spPr/>
    </dgm:pt>
    <dgm:pt modelId="{78768472-6E63-44F6-A1FD-280E16AB0A6A}" type="pres">
      <dgm:prSet presAssocID="{AFA4DC12-A42E-498A-8155-CA109F3527F1}" presName="connectorText" presStyleLbl="sibTrans2D1" presStyleIdx="3" presStyleCnt="4"/>
      <dgm:spPr/>
    </dgm:pt>
    <dgm:pt modelId="{B8A183D3-2F04-4731-B870-C930CF109736}" type="pres">
      <dgm:prSet presAssocID="{BF72F66B-9CA6-4AC2-AA60-FE278C116B50}" presName="node" presStyleLbl="node1" presStyleIdx="4" presStyleCnt="5">
        <dgm:presLayoutVars>
          <dgm:bulletEnabled val="1"/>
        </dgm:presLayoutVars>
      </dgm:prSet>
      <dgm:spPr/>
    </dgm:pt>
  </dgm:ptLst>
  <dgm:cxnLst>
    <dgm:cxn modelId="{4BA90B04-FBA6-480D-B755-ABC18CA59DFB}" type="presOf" srcId="{AFA4DC12-A42E-498A-8155-CA109F3527F1}" destId="{9D74EF80-DE07-4AA0-9F5E-61C0D582EE7A}" srcOrd="0" destOrd="0" presId="urn:microsoft.com/office/officeart/2005/8/layout/process5"/>
    <dgm:cxn modelId="{CC420C0D-1CF9-4F69-BD4A-8CBE8C375B1A}" type="presOf" srcId="{947B48FB-9C07-4D8D-A0B6-0E6764E3A5E1}" destId="{87EEFCF3-EF77-4B6E-8B91-603D6D0C4198}" srcOrd="0" destOrd="0" presId="urn:microsoft.com/office/officeart/2005/8/layout/process5"/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9C8F1F14-89B5-4A06-A2F2-E0BBD9E09483}" type="presOf" srcId="{5C710366-EE3D-430A-8DF3-B84F06DCD0B5}" destId="{5B90A002-838F-439C-8F93-36F80B631A21}" srcOrd="0" destOrd="0" presId="urn:microsoft.com/office/officeart/2005/8/layout/process5"/>
    <dgm:cxn modelId="{209FB01F-5986-4F5A-955A-26CC215B1792}" type="presOf" srcId="{57BB814E-C99C-4ADC-A507-B6942224D5D6}" destId="{1806736E-58FB-47F5-AD52-C58C7FE31F09}" srcOrd="1" destOrd="0" presId="urn:microsoft.com/office/officeart/2005/8/layout/process5"/>
    <dgm:cxn modelId="{A06E2933-342C-4D20-868E-4D7F1CF40861}" type="presOf" srcId="{AFA4DC12-A42E-498A-8155-CA109F3527F1}" destId="{78768472-6E63-44F6-A1FD-280E16AB0A6A}" srcOrd="1" destOrd="0" presId="urn:microsoft.com/office/officeart/2005/8/layout/process5"/>
    <dgm:cxn modelId="{3C7A7540-FA93-46A6-90C8-6344A5A5AE92}" type="presOf" srcId="{BC7062BB-4776-47CF-ABD4-702E0D7ABAB2}" destId="{0E7EA658-B29B-41C2-B191-272E338639D5}" srcOrd="0" destOrd="0" presId="urn:microsoft.com/office/officeart/2005/8/layout/process5"/>
    <dgm:cxn modelId="{B15F1346-CBCA-49E1-8BC9-421865292134}" type="presOf" srcId="{57BB814E-C99C-4ADC-A507-B6942224D5D6}" destId="{D390C788-ECC3-466E-BE36-22D7548D8B7C}" srcOrd="0" destOrd="0" presId="urn:microsoft.com/office/officeart/2005/8/layout/process5"/>
    <dgm:cxn modelId="{F5247468-5F0A-475E-8A21-303D76449C1D}" type="presOf" srcId="{5C710366-EE3D-430A-8DF3-B84F06DCD0B5}" destId="{3001CE64-23A3-4B21-824D-315F3E274591}" srcOrd="1" destOrd="0" presId="urn:microsoft.com/office/officeart/2005/8/layout/process5"/>
    <dgm:cxn modelId="{32EEBD6E-7DE1-4AA1-9C5B-11B98363A3D9}" type="presOf" srcId="{BF72F66B-9CA6-4AC2-AA60-FE278C116B50}" destId="{B8A183D3-2F04-4731-B870-C930CF109736}" srcOrd="0" destOrd="0" presId="urn:microsoft.com/office/officeart/2005/8/layout/process5"/>
    <dgm:cxn modelId="{71D18270-3CA6-4EEB-A239-379CADC6A60F}" type="presOf" srcId="{BC7062BB-4776-47CF-ABD4-702E0D7ABAB2}" destId="{A2950ADC-8576-403A-AB1C-2671C423E24F}" srcOrd="1" destOrd="0" presId="urn:microsoft.com/office/officeart/2005/8/layout/process5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D7B3BB81-0F91-4140-A4AB-196AF1FF5184}" type="presOf" srcId="{EEB9A9D8-E158-4251-8855-CE24F0C38834}" destId="{E87CCDCE-AB7C-46E8-9322-9C360A8EF2A6}" srcOrd="0" destOrd="0" presId="urn:microsoft.com/office/officeart/2005/8/layout/process5"/>
    <dgm:cxn modelId="{6B15D587-ADF0-4049-AD3C-039056C4498E}" type="presOf" srcId="{AAE3CB95-8B8A-4588-8F13-EAD4750B36B3}" destId="{FF46FBF1-E742-416B-ABAD-438E122CAE8E}" srcOrd="0" destOrd="0" presId="urn:microsoft.com/office/officeart/2005/8/layout/process5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F4CC46B0-D5BA-4BA8-9A63-A42EF1AD738F}" type="presOf" srcId="{24FC95FB-DD0F-4FA2-8DC2-5AA23AB135CB}" destId="{213BD875-0312-4A07-BB00-34256A71E14F}" srcOrd="0" destOrd="0" presId="urn:microsoft.com/office/officeart/2005/8/layout/process5"/>
    <dgm:cxn modelId="{F60395F8-BBF4-4E31-A3D1-A402E4D0206D}" type="presOf" srcId="{288F43BC-BB93-4AE8-A574-17D322E87871}" destId="{19EC0008-3C11-4BBA-BC97-7886FD1ADA3B}" srcOrd="0" destOrd="0" presId="urn:microsoft.com/office/officeart/2005/8/layout/process5"/>
    <dgm:cxn modelId="{42A8BE0D-177B-4417-8B87-8978E8EC65F7}" type="presParOf" srcId="{213BD875-0312-4A07-BB00-34256A71E14F}" destId="{FF46FBF1-E742-416B-ABAD-438E122CAE8E}" srcOrd="0" destOrd="0" presId="urn:microsoft.com/office/officeart/2005/8/layout/process5"/>
    <dgm:cxn modelId="{44451DC6-5163-4148-9C70-B0E406973B80}" type="presParOf" srcId="{213BD875-0312-4A07-BB00-34256A71E14F}" destId="{0E7EA658-B29B-41C2-B191-272E338639D5}" srcOrd="1" destOrd="0" presId="urn:microsoft.com/office/officeart/2005/8/layout/process5"/>
    <dgm:cxn modelId="{716643B9-1510-4438-AB20-38C3F430C6C5}" type="presParOf" srcId="{0E7EA658-B29B-41C2-B191-272E338639D5}" destId="{A2950ADC-8576-403A-AB1C-2671C423E24F}" srcOrd="0" destOrd="0" presId="urn:microsoft.com/office/officeart/2005/8/layout/process5"/>
    <dgm:cxn modelId="{9631DFF6-AF4F-4A42-8205-44D7029D6FFE}" type="presParOf" srcId="{213BD875-0312-4A07-BB00-34256A71E14F}" destId="{E87CCDCE-AB7C-46E8-9322-9C360A8EF2A6}" srcOrd="2" destOrd="0" presId="urn:microsoft.com/office/officeart/2005/8/layout/process5"/>
    <dgm:cxn modelId="{11CAB781-1F79-4B57-9BCB-090612DD6E56}" type="presParOf" srcId="{213BD875-0312-4A07-BB00-34256A71E14F}" destId="{5B90A002-838F-439C-8F93-36F80B631A21}" srcOrd="3" destOrd="0" presId="urn:microsoft.com/office/officeart/2005/8/layout/process5"/>
    <dgm:cxn modelId="{7BC63E19-8E47-4E7F-A6CD-9FA364B7CF00}" type="presParOf" srcId="{5B90A002-838F-439C-8F93-36F80B631A21}" destId="{3001CE64-23A3-4B21-824D-315F3E274591}" srcOrd="0" destOrd="0" presId="urn:microsoft.com/office/officeart/2005/8/layout/process5"/>
    <dgm:cxn modelId="{1BF150DB-D3EF-49FD-9573-C84830E1F637}" type="presParOf" srcId="{213BD875-0312-4A07-BB00-34256A71E14F}" destId="{87EEFCF3-EF77-4B6E-8B91-603D6D0C4198}" srcOrd="4" destOrd="0" presId="urn:microsoft.com/office/officeart/2005/8/layout/process5"/>
    <dgm:cxn modelId="{69C44968-5471-4749-9C0F-E74E4C579EB0}" type="presParOf" srcId="{213BD875-0312-4A07-BB00-34256A71E14F}" destId="{D390C788-ECC3-466E-BE36-22D7548D8B7C}" srcOrd="5" destOrd="0" presId="urn:microsoft.com/office/officeart/2005/8/layout/process5"/>
    <dgm:cxn modelId="{57A6D907-A401-47D6-8A36-D770E5EFB85D}" type="presParOf" srcId="{D390C788-ECC3-466E-BE36-22D7548D8B7C}" destId="{1806736E-58FB-47F5-AD52-C58C7FE31F09}" srcOrd="0" destOrd="0" presId="urn:microsoft.com/office/officeart/2005/8/layout/process5"/>
    <dgm:cxn modelId="{A7CFEBA9-EABD-48FB-8401-088D7D642AB0}" type="presParOf" srcId="{213BD875-0312-4A07-BB00-34256A71E14F}" destId="{19EC0008-3C11-4BBA-BC97-7886FD1ADA3B}" srcOrd="6" destOrd="0" presId="urn:microsoft.com/office/officeart/2005/8/layout/process5"/>
    <dgm:cxn modelId="{C037492F-8F89-40AF-98D0-CAAAFCAD80C6}" type="presParOf" srcId="{213BD875-0312-4A07-BB00-34256A71E14F}" destId="{9D74EF80-DE07-4AA0-9F5E-61C0D582EE7A}" srcOrd="7" destOrd="0" presId="urn:microsoft.com/office/officeart/2005/8/layout/process5"/>
    <dgm:cxn modelId="{D462C1A3-B0E7-4A10-B598-3D96E01D1DCC}" type="presParOf" srcId="{9D74EF80-DE07-4AA0-9F5E-61C0D582EE7A}" destId="{78768472-6E63-44F6-A1FD-280E16AB0A6A}" srcOrd="0" destOrd="0" presId="urn:microsoft.com/office/officeart/2005/8/layout/process5"/>
    <dgm:cxn modelId="{070CC76C-6C32-4A8A-8257-027562870782}" type="presParOf" srcId="{213BD875-0312-4A07-BB00-34256A71E14F}" destId="{B8A183D3-2F04-4731-B870-C930CF10973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760D55-93DB-4212-A77D-8509A8CF8C7C}" type="doc">
      <dgm:prSet loTypeId="urn:microsoft.com/office/officeart/2005/8/layout/equation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2C8760-12D5-4F01-AE47-DDC057CDDFD1}">
      <dgm:prSet phldrT="[Text]" custT="1"/>
      <dgm:spPr/>
      <dgm:t>
        <a:bodyPr/>
        <a:lstStyle/>
        <a:p>
          <a:r>
            <a:rPr lang="en-US" sz="2800" b="1" dirty="0"/>
            <a:t>X</a:t>
          </a:r>
          <a:r>
            <a:rPr lang="en-US" sz="2800" b="1" baseline="-25000" dirty="0"/>
            <a:t>1</a:t>
          </a:r>
        </a:p>
      </dgm:t>
    </dgm:pt>
    <dgm:pt modelId="{341BB486-FE94-47A0-8274-11DD78529922}" type="parTrans" cxnId="{B5196553-F27E-48FF-A547-CC81628F7435}">
      <dgm:prSet/>
      <dgm:spPr/>
      <dgm:t>
        <a:bodyPr/>
        <a:lstStyle/>
        <a:p>
          <a:endParaRPr lang="en-US"/>
        </a:p>
      </dgm:t>
    </dgm:pt>
    <dgm:pt modelId="{A84D5BA2-BBE4-4F39-8D61-A0CAF66154D3}" type="sibTrans" cxnId="{B5196553-F27E-48FF-A547-CC81628F7435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44F24BB4-8372-4315-9584-8F5FC804F4F4}">
      <dgm:prSet phldrT="[Text]" custT="1"/>
      <dgm:spPr/>
      <dgm:t>
        <a:bodyPr/>
        <a:lstStyle/>
        <a:p>
          <a:r>
            <a:rPr lang="en-US" sz="2800" b="1" dirty="0"/>
            <a:t>X</a:t>
          </a:r>
          <a:r>
            <a:rPr lang="en-US" sz="2800" b="1" baseline="-25000" dirty="0"/>
            <a:t>2</a:t>
          </a:r>
          <a:endParaRPr lang="en-US" sz="2800" dirty="0"/>
        </a:p>
      </dgm:t>
    </dgm:pt>
    <dgm:pt modelId="{930B1E2A-0CAB-4450-AB43-606981772BA2}" type="parTrans" cxnId="{8DA96290-F8BE-40C6-B7D9-52C3ECAE2EE1}">
      <dgm:prSet/>
      <dgm:spPr/>
      <dgm:t>
        <a:bodyPr/>
        <a:lstStyle/>
        <a:p>
          <a:endParaRPr lang="en-US"/>
        </a:p>
      </dgm:t>
    </dgm:pt>
    <dgm:pt modelId="{5E4C47EB-6E7D-4D86-B2B3-21CEED490694}" type="sibTrans" cxnId="{8DA96290-F8BE-40C6-B7D9-52C3ECAE2EE1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6F97EB07-C2EE-4FE2-825F-A981ABD8F2A1}">
      <dgm:prSet phldrT="[Text]" custT="1"/>
      <dgm:spPr/>
      <dgm:t>
        <a:bodyPr/>
        <a:lstStyle/>
        <a:p>
          <a:r>
            <a:rPr lang="en-US" sz="2800" b="1" dirty="0"/>
            <a:t>X</a:t>
          </a:r>
          <a:r>
            <a:rPr lang="en-US" sz="2800" b="1" baseline="-25000" dirty="0"/>
            <a:t>3</a:t>
          </a:r>
          <a:endParaRPr lang="en-US" sz="2800" dirty="0"/>
        </a:p>
      </dgm:t>
    </dgm:pt>
    <dgm:pt modelId="{05AAE263-A308-4003-BD16-B81D2FDC6026}" type="parTrans" cxnId="{D0A3C7B3-6AA7-40FD-BC91-DC5F4D33C844}">
      <dgm:prSet/>
      <dgm:spPr/>
      <dgm:t>
        <a:bodyPr/>
        <a:lstStyle/>
        <a:p>
          <a:endParaRPr lang="en-US"/>
        </a:p>
      </dgm:t>
    </dgm:pt>
    <dgm:pt modelId="{377A6139-7410-4F22-9678-E3D52F1CE412}" type="sibTrans" cxnId="{D0A3C7B3-6AA7-40FD-BC91-DC5F4D33C844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DCA28723-A3D5-4D2B-86F9-5F174E96BB8E}">
      <dgm:prSet phldrT="[Text]" custT="1"/>
      <dgm:spPr>
        <a:solidFill>
          <a:srgbClr val="FCCDB6"/>
        </a:solidFill>
      </dgm:spPr>
      <dgm:t>
        <a:bodyPr/>
        <a:lstStyle/>
        <a:p>
          <a:r>
            <a:rPr lang="en-US" sz="3200" b="1" dirty="0"/>
            <a:t>Y</a:t>
          </a:r>
          <a:endParaRPr lang="en-US" sz="3200" dirty="0"/>
        </a:p>
      </dgm:t>
    </dgm:pt>
    <dgm:pt modelId="{67263504-A40C-4678-953A-1851D889F498}" type="sibTrans" cxnId="{490B48BD-663C-403E-92B1-53639065D5F0}">
      <dgm:prSet/>
      <dgm:spPr/>
      <dgm:t>
        <a:bodyPr/>
        <a:lstStyle/>
        <a:p>
          <a:endParaRPr lang="en-US"/>
        </a:p>
      </dgm:t>
    </dgm:pt>
    <dgm:pt modelId="{3B02C494-F3DC-4CE7-B17C-58497D15EDA4}" type="parTrans" cxnId="{490B48BD-663C-403E-92B1-53639065D5F0}">
      <dgm:prSet/>
      <dgm:spPr/>
      <dgm:t>
        <a:bodyPr/>
        <a:lstStyle/>
        <a:p>
          <a:endParaRPr lang="en-US"/>
        </a:p>
      </dgm:t>
    </dgm:pt>
    <dgm:pt modelId="{6F1BF439-1579-4E2F-A57C-A257A0913E07}" type="pres">
      <dgm:prSet presAssocID="{3B760D55-93DB-4212-A77D-8509A8CF8C7C}" presName="Name0" presStyleCnt="0">
        <dgm:presLayoutVars>
          <dgm:dir/>
          <dgm:resizeHandles val="exact"/>
        </dgm:presLayoutVars>
      </dgm:prSet>
      <dgm:spPr/>
    </dgm:pt>
    <dgm:pt modelId="{A78C2887-7010-43D1-97F9-16FA13E582D6}" type="pres">
      <dgm:prSet presAssocID="{3B760D55-93DB-4212-A77D-8509A8CF8C7C}" presName="vNodes" presStyleCnt="0"/>
      <dgm:spPr/>
    </dgm:pt>
    <dgm:pt modelId="{57AF88D0-DB55-473D-8E58-40ADCA2DDF94}" type="pres">
      <dgm:prSet presAssocID="{912C8760-12D5-4F01-AE47-DDC057CDDFD1}" presName="node" presStyleLbl="node1" presStyleIdx="0" presStyleCnt="4">
        <dgm:presLayoutVars>
          <dgm:bulletEnabled val="1"/>
        </dgm:presLayoutVars>
      </dgm:prSet>
      <dgm:spPr/>
    </dgm:pt>
    <dgm:pt modelId="{A085AAD2-CB59-4B5E-AD05-D8D7C4A92D36}" type="pres">
      <dgm:prSet presAssocID="{A84D5BA2-BBE4-4F39-8D61-A0CAF66154D3}" presName="spacerT" presStyleCnt="0"/>
      <dgm:spPr/>
    </dgm:pt>
    <dgm:pt modelId="{2F166F68-AEB4-4D52-B4AE-366487D3DD72}" type="pres">
      <dgm:prSet presAssocID="{A84D5BA2-BBE4-4F39-8D61-A0CAF66154D3}" presName="sibTrans" presStyleLbl="sibTrans2D1" presStyleIdx="0" presStyleCnt="3"/>
      <dgm:spPr/>
    </dgm:pt>
    <dgm:pt modelId="{0EB1429B-2816-4404-B4D6-C181D84F1EDF}" type="pres">
      <dgm:prSet presAssocID="{A84D5BA2-BBE4-4F39-8D61-A0CAF66154D3}" presName="spacerB" presStyleCnt="0"/>
      <dgm:spPr/>
    </dgm:pt>
    <dgm:pt modelId="{9C951375-8C5E-497B-ADB9-76EBA1BBCCBB}" type="pres">
      <dgm:prSet presAssocID="{44F24BB4-8372-4315-9584-8F5FC804F4F4}" presName="node" presStyleLbl="node1" presStyleIdx="1" presStyleCnt="4">
        <dgm:presLayoutVars>
          <dgm:bulletEnabled val="1"/>
        </dgm:presLayoutVars>
      </dgm:prSet>
      <dgm:spPr/>
    </dgm:pt>
    <dgm:pt modelId="{6809A916-B2D4-4EFC-82C4-27E7026E09ED}" type="pres">
      <dgm:prSet presAssocID="{5E4C47EB-6E7D-4D86-B2B3-21CEED490694}" presName="spacerT" presStyleCnt="0"/>
      <dgm:spPr/>
    </dgm:pt>
    <dgm:pt modelId="{61BEA495-9A3E-4278-B180-AA6785EC55F2}" type="pres">
      <dgm:prSet presAssocID="{5E4C47EB-6E7D-4D86-B2B3-21CEED490694}" presName="sibTrans" presStyleLbl="sibTrans2D1" presStyleIdx="1" presStyleCnt="3"/>
      <dgm:spPr/>
    </dgm:pt>
    <dgm:pt modelId="{AFA4AF0E-7220-43B3-BE1C-745E1858860B}" type="pres">
      <dgm:prSet presAssocID="{5E4C47EB-6E7D-4D86-B2B3-21CEED490694}" presName="spacerB" presStyleCnt="0"/>
      <dgm:spPr/>
    </dgm:pt>
    <dgm:pt modelId="{0B43B48B-6B9D-4763-A57F-28162D301F6F}" type="pres">
      <dgm:prSet presAssocID="{6F97EB07-C2EE-4FE2-825F-A981ABD8F2A1}" presName="node" presStyleLbl="node1" presStyleIdx="2" presStyleCnt="4">
        <dgm:presLayoutVars>
          <dgm:bulletEnabled val="1"/>
        </dgm:presLayoutVars>
      </dgm:prSet>
      <dgm:spPr/>
    </dgm:pt>
    <dgm:pt modelId="{3557CD2E-6440-4BDB-AF3D-5B049ACEA4EB}" type="pres">
      <dgm:prSet presAssocID="{3B760D55-93DB-4212-A77D-8509A8CF8C7C}" presName="sibTransLast" presStyleLbl="sibTrans2D1" presStyleIdx="2" presStyleCnt="3"/>
      <dgm:spPr/>
    </dgm:pt>
    <dgm:pt modelId="{A863A5D2-63B9-42C9-94FB-EF758930200A}" type="pres">
      <dgm:prSet presAssocID="{3B760D55-93DB-4212-A77D-8509A8CF8C7C}" presName="connectorText" presStyleLbl="sibTrans2D1" presStyleIdx="2" presStyleCnt="3"/>
      <dgm:spPr/>
    </dgm:pt>
    <dgm:pt modelId="{9E800D10-F757-4F50-B56F-5154E283323F}" type="pres">
      <dgm:prSet presAssocID="{3B760D55-93DB-4212-A77D-8509A8CF8C7C}" presName="lastNode" presStyleLbl="node1" presStyleIdx="3" presStyleCnt="4" custScaleX="75466" custScaleY="75466">
        <dgm:presLayoutVars>
          <dgm:bulletEnabled val="1"/>
        </dgm:presLayoutVars>
      </dgm:prSet>
      <dgm:spPr/>
    </dgm:pt>
  </dgm:ptLst>
  <dgm:cxnLst>
    <dgm:cxn modelId="{6DB88304-F023-454D-B284-AC52B2FC46FF}" type="presOf" srcId="{5E4C47EB-6E7D-4D86-B2B3-21CEED490694}" destId="{61BEA495-9A3E-4278-B180-AA6785EC55F2}" srcOrd="0" destOrd="0" presId="urn:microsoft.com/office/officeart/2005/8/layout/equation2"/>
    <dgm:cxn modelId="{B9189B04-DFF8-4FB7-B1E4-80D7A608066E}" type="presOf" srcId="{A84D5BA2-BBE4-4F39-8D61-A0CAF66154D3}" destId="{2F166F68-AEB4-4D52-B4AE-366487D3DD72}" srcOrd="0" destOrd="0" presId="urn:microsoft.com/office/officeart/2005/8/layout/equation2"/>
    <dgm:cxn modelId="{261E8619-0A68-4B97-8480-5EDD0D2744A0}" type="presOf" srcId="{44F24BB4-8372-4315-9584-8F5FC804F4F4}" destId="{9C951375-8C5E-497B-ADB9-76EBA1BBCCBB}" srcOrd="0" destOrd="0" presId="urn:microsoft.com/office/officeart/2005/8/layout/equation2"/>
    <dgm:cxn modelId="{DE242F60-B32F-41BA-98EC-8634E2CAC2A3}" type="presOf" srcId="{DCA28723-A3D5-4D2B-86F9-5F174E96BB8E}" destId="{9E800D10-F757-4F50-B56F-5154E283323F}" srcOrd="0" destOrd="0" presId="urn:microsoft.com/office/officeart/2005/8/layout/equation2"/>
    <dgm:cxn modelId="{8312904E-9C33-40BD-AC3A-E93506652FD5}" type="presOf" srcId="{912C8760-12D5-4F01-AE47-DDC057CDDFD1}" destId="{57AF88D0-DB55-473D-8E58-40ADCA2DDF94}" srcOrd="0" destOrd="0" presId="urn:microsoft.com/office/officeart/2005/8/layout/equation2"/>
    <dgm:cxn modelId="{B5196553-F27E-48FF-A547-CC81628F7435}" srcId="{3B760D55-93DB-4212-A77D-8509A8CF8C7C}" destId="{912C8760-12D5-4F01-AE47-DDC057CDDFD1}" srcOrd="0" destOrd="0" parTransId="{341BB486-FE94-47A0-8274-11DD78529922}" sibTransId="{A84D5BA2-BBE4-4F39-8D61-A0CAF66154D3}"/>
    <dgm:cxn modelId="{C0F3CC7D-F552-45E9-921F-273CA1010D65}" type="presOf" srcId="{3B760D55-93DB-4212-A77D-8509A8CF8C7C}" destId="{6F1BF439-1579-4E2F-A57C-A257A0913E07}" srcOrd="0" destOrd="0" presId="urn:microsoft.com/office/officeart/2005/8/layout/equation2"/>
    <dgm:cxn modelId="{06C5AF7F-EFDB-43B5-97C5-45BE76934FAB}" type="presOf" srcId="{6F97EB07-C2EE-4FE2-825F-A981ABD8F2A1}" destId="{0B43B48B-6B9D-4763-A57F-28162D301F6F}" srcOrd="0" destOrd="0" presId="urn:microsoft.com/office/officeart/2005/8/layout/equation2"/>
    <dgm:cxn modelId="{5BE1D489-2445-40EC-8E4F-9413565C1E79}" type="presOf" srcId="{377A6139-7410-4F22-9678-E3D52F1CE412}" destId="{A863A5D2-63B9-42C9-94FB-EF758930200A}" srcOrd="1" destOrd="0" presId="urn:microsoft.com/office/officeart/2005/8/layout/equation2"/>
    <dgm:cxn modelId="{8DA96290-F8BE-40C6-B7D9-52C3ECAE2EE1}" srcId="{3B760D55-93DB-4212-A77D-8509A8CF8C7C}" destId="{44F24BB4-8372-4315-9584-8F5FC804F4F4}" srcOrd="1" destOrd="0" parTransId="{930B1E2A-0CAB-4450-AB43-606981772BA2}" sibTransId="{5E4C47EB-6E7D-4D86-B2B3-21CEED490694}"/>
    <dgm:cxn modelId="{97C7F291-3F5E-47F3-9525-27CE7AA4A1C6}" type="presOf" srcId="{377A6139-7410-4F22-9678-E3D52F1CE412}" destId="{3557CD2E-6440-4BDB-AF3D-5B049ACEA4EB}" srcOrd="0" destOrd="0" presId="urn:microsoft.com/office/officeart/2005/8/layout/equation2"/>
    <dgm:cxn modelId="{D0A3C7B3-6AA7-40FD-BC91-DC5F4D33C844}" srcId="{3B760D55-93DB-4212-A77D-8509A8CF8C7C}" destId="{6F97EB07-C2EE-4FE2-825F-A981ABD8F2A1}" srcOrd="2" destOrd="0" parTransId="{05AAE263-A308-4003-BD16-B81D2FDC6026}" sibTransId="{377A6139-7410-4F22-9678-E3D52F1CE412}"/>
    <dgm:cxn modelId="{490B48BD-663C-403E-92B1-53639065D5F0}" srcId="{3B760D55-93DB-4212-A77D-8509A8CF8C7C}" destId="{DCA28723-A3D5-4D2B-86F9-5F174E96BB8E}" srcOrd="3" destOrd="0" parTransId="{3B02C494-F3DC-4CE7-B17C-58497D15EDA4}" sibTransId="{67263504-A40C-4678-953A-1851D889F498}"/>
    <dgm:cxn modelId="{24E0C89A-3683-42DC-991F-30E6DE2C33FF}" type="presParOf" srcId="{6F1BF439-1579-4E2F-A57C-A257A0913E07}" destId="{A78C2887-7010-43D1-97F9-16FA13E582D6}" srcOrd="0" destOrd="0" presId="urn:microsoft.com/office/officeart/2005/8/layout/equation2"/>
    <dgm:cxn modelId="{E15905F8-A9BD-4C9F-8525-49282F0F371D}" type="presParOf" srcId="{A78C2887-7010-43D1-97F9-16FA13E582D6}" destId="{57AF88D0-DB55-473D-8E58-40ADCA2DDF94}" srcOrd="0" destOrd="0" presId="urn:microsoft.com/office/officeart/2005/8/layout/equation2"/>
    <dgm:cxn modelId="{9C912AAF-5E5F-4A2A-9FA0-2D5A90F69D38}" type="presParOf" srcId="{A78C2887-7010-43D1-97F9-16FA13E582D6}" destId="{A085AAD2-CB59-4B5E-AD05-D8D7C4A92D36}" srcOrd="1" destOrd="0" presId="urn:microsoft.com/office/officeart/2005/8/layout/equation2"/>
    <dgm:cxn modelId="{E3606DE6-1002-426E-9295-B69FE9B07CBB}" type="presParOf" srcId="{A78C2887-7010-43D1-97F9-16FA13E582D6}" destId="{2F166F68-AEB4-4D52-B4AE-366487D3DD72}" srcOrd="2" destOrd="0" presId="urn:microsoft.com/office/officeart/2005/8/layout/equation2"/>
    <dgm:cxn modelId="{026802E2-18E4-45A3-AD29-08B3E2416581}" type="presParOf" srcId="{A78C2887-7010-43D1-97F9-16FA13E582D6}" destId="{0EB1429B-2816-4404-B4D6-C181D84F1EDF}" srcOrd="3" destOrd="0" presId="urn:microsoft.com/office/officeart/2005/8/layout/equation2"/>
    <dgm:cxn modelId="{E73AC896-913B-4F4E-BACE-D6870B655778}" type="presParOf" srcId="{A78C2887-7010-43D1-97F9-16FA13E582D6}" destId="{9C951375-8C5E-497B-ADB9-76EBA1BBCCBB}" srcOrd="4" destOrd="0" presId="urn:microsoft.com/office/officeart/2005/8/layout/equation2"/>
    <dgm:cxn modelId="{DFE8CABD-5B5D-42FE-AAF2-AA6AF2F27D9D}" type="presParOf" srcId="{A78C2887-7010-43D1-97F9-16FA13E582D6}" destId="{6809A916-B2D4-4EFC-82C4-27E7026E09ED}" srcOrd="5" destOrd="0" presId="urn:microsoft.com/office/officeart/2005/8/layout/equation2"/>
    <dgm:cxn modelId="{5D31F566-49BF-4163-9934-87FD469C3C68}" type="presParOf" srcId="{A78C2887-7010-43D1-97F9-16FA13E582D6}" destId="{61BEA495-9A3E-4278-B180-AA6785EC55F2}" srcOrd="6" destOrd="0" presId="urn:microsoft.com/office/officeart/2005/8/layout/equation2"/>
    <dgm:cxn modelId="{0B82A339-194E-4323-B553-B27669838A6C}" type="presParOf" srcId="{A78C2887-7010-43D1-97F9-16FA13E582D6}" destId="{AFA4AF0E-7220-43B3-BE1C-745E1858860B}" srcOrd="7" destOrd="0" presId="urn:microsoft.com/office/officeart/2005/8/layout/equation2"/>
    <dgm:cxn modelId="{D0A53B6D-82C0-487D-ABD0-582057D5C84F}" type="presParOf" srcId="{A78C2887-7010-43D1-97F9-16FA13E582D6}" destId="{0B43B48B-6B9D-4763-A57F-28162D301F6F}" srcOrd="8" destOrd="0" presId="urn:microsoft.com/office/officeart/2005/8/layout/equation2"/>
    <dgm:cxn modelId="{C64EF252-78D8-4BE0-8F33-2D0BB75F236F}" type="presParOf" srcId="{6F1BF439-1579-4E2F-A57C-A257A0913E07}" destId="{3557CD2E-6440-4BDB-AF3D-5B049ACEA4EB}" srcOrd="1" destOrd="0" presId="urn:microsoft.com/office/officeart/2005/8/layout/equation2"/>
    <dgm:cxn modelId="{3BC35A6D-CDBA-4833-9533-0F3B68D06CB6}" type="presParOf" srcId="{3557CD2E-6440-4BDB-AF3D-5B049ACEA4EB}" destId="{A863A5D2-63B9-42C9-94FB-EF758930200A}" srcOrd="0" destOrd="0" presId="urn:microsoft.com/office/officeart/2005/8/layout/equation2"/>
    <dgm:cxn modelId="{E6953C2A-77DC-4C72-9F1F-402C64B34A97}" type="presParOf" srcId="{6F1BF439-1579-4E2F-A57C-A257A0913E07}" destId="{9E800D10-F757-4F50-B56F-5154E283323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6FBF1-E742-416B-ABAD-438E122CAE8E}">
      <dsp:nvSpPr>
        <dsp:cNvPr id="0" name=""/>
        <dsp:cNvSpPr/>
      </dsp:nvSpPr>
      <dsp:spPr>
        <a:xfrm>
          <a:off x="7334" y="955600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45858" y="994124"/>
        <a:ext cx="2115118" cy="1238251"/>
      </dsp:txXfrm>
    </dsp:sp>
    <dsp:sp modelId="{0E7EA658-B29B-41C2-B191-272E338639D5}">
      <dsp:nvSpPr>
        <dsp:cNvPr id="0" name=""/>
        <dsp:cNvSpPr/>
      </dsp:nvSpPr>
      <dsp:spPr>
        <a:xfrm>
          <a:off x="2392411" y="1341421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92411" y="1450152"/>
        <a:ext cx="325317" cy="326195"/>
      </dsp:txXfrm>
    </dsp:sp>
    <dsp:sp modelId="{E87CCDCE-AB7C-46E8-9322-9C360A8EF2A6}">
      <dsp:nvSpPr>
        <dsp:cNvPr id="0" name=""/>
        <dsp:cNvSpPr/>
      </dsp:nvSpPr>
      <dsp:spPr>
        <a:xfrm>
          <a:off x="3076366" y="955600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3114890" y="994124"/>
        <a:ext cx="2115118" cy="1238251"/>
      </dsp:txXfrm>
    </dsp:sp>
    <dsp:sp modelId="{5B90A002-838F-439C-8F93-36F80B631A21}">
      <dsp:nvSpPr>
        <dsp:cNvPr id="0" name=""/>
        <dsp:cNvSpPr/>
      </dsp:nvSpPr>
      <dsp:spPr>
        <a:xfrm>
          <a:off x="5461443" y="1341421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61443" y="1450152"/>
        <a:ext cx="325317" cy="326195"/>
      </dsp:txXfrm>
    </dsp:sp>
    <dsp:sp modelId="{87EEFCF3-EF77-4B6E-8B91-603D6D0C4198}">
      <dsp:nvSpPr>
        <dsp:cNvPr id="0" name=""/>
        <dsp:cNvSpPr/>
      </dsp:nvSpPr>
      <dsp:spPr>
        <a:xfrm>
          <a:off x="6145399" y="955600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Compute Test Statistics</a:t>
          </a:r>
        </a:p>
      </dsp:txBody>
      <dsp:txXfrm>
        <a:off x="6183923" y="994124"/>
        <a:ext cx="2115118" cy="1238251"/>
      </dsp:txXfrm>
    </dsp:sp>
    <dsp:sp modelId="{D390C788-ECC3-466E-BE36-22D7548D8B7C}">
      <dsp:nvSpPr>
        <dsp:cNvPr id="0" name=""/>
        <dsp:cNvSpPr/>
      </dsp:nvSpPr>
      <dsp:spPr>
        <a:xfrm rot="5400000">
          <a:off x="7009112" y="2424351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7078384" y="2463810"/>
        <a:ext cx="326195" cy="325317"/>
      </dsp:txXfrm>
    </dsp:sp>
    <dsp:sp modelId="{19EC0008-3C11-4BBA-BC97-7886FD1ADA3B}">
      <dsp:nvSpPr>
        <dsp:cNvPr id="0" name=""/>
        <dsp:cNvSpPr/>
      </dsp:nvSpPr>
      <dsp:spPr>
        <a:xfrm>
          <a:off x="6145399" y="3147766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Compute p-value</a:t>
          </a:r>
        </a:p>
      </dsp:txBody>
      <dsp:txXfrm>
        <a:off x="6183923" y="3186290"/>
        <a:ext cx="2115118" cy="1238251"/>
      </dsp:txXfrm>
    </dsp:sp>
    <dsp:sp modelId="{9D74EF80-DE07-4AA0-9F5E-61C0D582EE7A}">
      <dsp:nvSpPr>
        <dsp:cNvPr id="0" name=""/>
        <dsp:cNvSpPr/>
      </dsp:nvSpPr>
      <dsp:spPr>
        <a:xfrm rot="10800000">
          <a:off x="5487749" y="3533587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5627171" y="3642318"/>
        <a:ext cx="325317" cy="326195"/>
      </dsp:txXfrm>
    </dsp:sp>
    <dsp:sp modelId="{B8A183D3-2F04-4731-B870-C930CF109736}">
      <dsp:nvSpPr>
        <dsp:cNvPr id="0" name=""/>
        <dsp:cNvSpPr/>
      </dsp:nvSpPr>
      <dsp:spPr>
        <a:xfrm>
          <a:off x="3076366" y="3147766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3114890" y="3186290"/>
        <a:ext cx="2115118" cy="1238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F88D0-DB55-473D-8E58-40ADCA2DDF94}">
      <dsp:nvSpPr>
        <dsp:cNvPr id="0" name=""/>
        <dsp:cNvSpPr/>
      </dsp:nvSpPr>
      <dsp:spPr>
        <a:xfrm>
          <a:off x="949411" y="238"/>
          <a:ext cx="889278" cy="8892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X</a:t>
          </a:r>
          <a:r>
            <a:rPr lang="en-US" sz="2800" b="1" kern="1200" baseline="-25000" dirty="0"/>
            <a:t>1</a:t>
          </a:r>
        </a:p>
      </dsp:txBody>
      <dsp:txXfrm>
        <a:off x="1079643" y="130470"/>
        <a:ext cx="628814" cy="628814"/>
      </dsp:txXfrm>
    </dsp:sp>
    <dsp:sp modelId="{2F166F68-AEB4-4D52-B4AE-366487D3DD72}">
      <dsp:nvSpPr>
        <dsp:cNvPr id="0" name=""/>
        <dsp:cNvSpPr/>
      </dsp:nvSpPr>
      <dsp:spPr>
        <a:xfrm>
          <a:off x="1136159" y="961726"/>
          <a:ext cx="515781" cy="515781"/>
        </a:xfrm>
        <a:prstGeom prst="mathPlus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04526" y="1158961"/>
        <a:ext cx="379047" cy="121311"/>
      </dsp:txXfrm>
    </dsp:sp>
    <dsp:sp modelId="{9C951375-8C5E-497B-ADB9-76EBA1BBCCBB}">
      <dsp:nvSpPr>
        <dsp:cNvPr id="0" name=""/>
        <dsp:cNvSpPr/>
      </dsp:nvSpPr>
      <dsp:spPr>
        <a:xfrm>
          <a:off x="949411" y="1549718"/>
          <a:ext cx="889278" cy="8892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X</a:t>
          </a:r>
          <a:r>
            <a:rPr lang="en-US" sz="2800" b="1" kern="1200" baseline="-25000" dirty="0"/>
            <a:t>2</a:t>
          </a:r>
          <a:endParaRPr lang="en-US" sz="2800" kern="1200" dirty="0"/>
        </a:p>
      </dsp:txBody>
      <dsp:txXfrm>
        <a:off x="1079643" y="1679950"/>
        <a:ext cx="628814" cy="628814"/>
      </dsp:txXfrm>
    </dsp:sp>
    <dsp:sp modelId="{61BEA495-9A3E-4278-B180-AA6785EC55F2}">
      <dsp:nvSpPr>
        <dsp:cNvPr id="0" name=""/>
        <dsp:cNvSpPr/>
      </dsp:nvSpPr>
      <dsp:spPr>
        <a:xfrm>
          <a:off x="1136159" y="2511206"/>
          <a:ext cx="515781" cy="515781"/>
        </a:xfrm>
        <a:prstGeom prst="mathPlus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04526" y="2708441"/>
        <a:ext cx="379047" cy="121311"/>
      </dsp:txXfrm>
    </dsp:sp>
    <dsp:sp modelId="{0B43B48B-6B9D-4763-A57F-28162D301F6F}">
      <dsp:nvSpPr>
        <dsp:cNvPr id="0" name=""/>
        <dsp:cNvSpPr/>
      </dsp:nvSpPr>
      <dsp:spPr>
        <a:xfrm>
          <a:off x="949411" y="3099197"/>
          <a:ext cx="889278" cy="8892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X</a:t>
          </a:r>
          <a:r>
            <a:rPr lang="en-US" sz="2800" b="1" kern="1200" baseline="-25000" dirty="0"/>
            <a:t>3</a:t>
          </a:r>
          <a:endParaRPr lang="en-US" sz="2800" kern="1200" dirty="0"/>
        </a:p>
      </dsp:txBody>
      <dsp:txXfrm>
        <a:off x="1079643" y="3229429"/>
        <a:ext cx="628814" cy="628814"/>
      </dsp:txXfrm>
    </dsp:sp>
    <dsp:sp modelId="{3557CD2E-6440-4BDB-AF3D-5B049ACEA4EB}">
      <dsp:nvSpPr>
        <dsp:cNvPr id="0" name=""/>
        <dsp:cNvSpPr/>
      </dsp:nvSpPr>
      <dsp:spPr>
        <a:xfrm>
          <a:off x="1972081" y="1828951"/>
          <a:ext cx="282790" cy="330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72081" y="1895113"/>
        <a:ext cx="197953" cy="198487"/>
      </dsp:txXfrm>
    </dsp:sp>
    <dsp:sp modelId="{9E800D10-F757-4F50-B56F-5154E283323F}">
      <dsp:nvSpPr>
        <dsp:cNvPr id="0" name=""/>
        <dsp:cNvSpPr/>
      </dsp:nvSpPr>
      <dsp:spPr>
        <a:xfrm>
          <a:off x="2372257" y="1323254"/>
          <a:ext cx="1342206" cy="1342206"/>
        </a:xfrm>
        <a:prstGeom prst="ellipse">
          <a:avLst/>
        </a:prstGeom>
        <a:solidFill>
          <a:srgbClr val="FCCDB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Y</a:t>
          </a:r>
          <a:endParaRPr lang="en-US" sz="3200" kern="1200" dirty="0"/>
        </a:p>
      </dsp:txBody>
      <dsp:txXfrm>
        <a:off x="2568819" y="1519816"/>
        <a:ext cx="949082" cy="949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2:19:41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3428 8903 0,'0'-27'93,"28"27"-93,0 0 16,27-28 0,-27 28-1,27 0-15,0 0 0,0-28 32,1 28-32,-1 0 15,-27 0-15,27 0 16,-27-27-16,-1 27 15,1 0-15,0 0 16,-1 0 0,-27-28 31,28 28-32,-1 0 16,1 0-15,0 0 0,-1 0-1,1 0 1,0 0-16,-1 0 16,1 0-16,27 0 15,-27 0 1,27 0 15,-27 0-15,0 0-1,-1 0 17,-27 28-32,28-28 15,-1 0 1,1 0-16,27 27 15,-27 1 1,0-28 0,-1 0-1,1 28 1,27-28-16,-27 0 16,27 0-1,-27 27-15,0-27 16,-1 28-1,28-28 1,-27 0-16,0 0 31,-1 0-31,1 0 16,27 0-16,-27 0 16,27 0-1,-27 0-15,27 0 16,-27 0-1,-1 0-15,1 0 16,0 0 0,27 0-16,-27 0 15,-1 0 17,1 0-17,0 0 1,-1 0 15,1 0 47,0 0-62,-1 0-1,1 0 17</inkml:trace>
  <inkml:trace contextRef="#ctx0" brushRef="#br0" timeOffset="6488.29">3124 8986 0,'28'0'0,"-28"-27"16,0-1 15,27 28-31,-27-28 15,28 28 1,-28-27 0,28 27-16,-1 0 15,1-28-15,27 28 16,-27-28-16,55 28 16,-28-27-16,1 27 15,-29-28-15,28 28 16,1 0-16,27 0 0,-56 0 15,29 0-15,-29 0 16,29 0-16,-29 0 16,56 0-1,-55 0-15,55 0 16,-56 0-16,1 0 16,27 0-16,1 0 15,-1 0-15,-27 0 16,-1 0-16,1 0 15,0 0-15,-1 0 16,28 0 0,-27 0-16,0 0 15,-1 0-15,1 0 16,0 0-16,-1 0 16,1 0-16,0 0 15,27 0 1,-27 0-16,-1 0 15,1 0-15,27 0 16,0 0-16,1 0 16,-29 0-1,1 0-15,0 0 16,-1 0 0,1 0-16,0 0 15,-28 28-15,27-28 16,1 0-16,0 0 15,-1 0 1,28 0-16,-27 0 0,0 0 16,-1 0-16,1 0 15,0 0 1,55 0-16,-28 0 0,-27 0 16,-1 0-1,1 0 1,0 0-1,-1 0 1,-27 27 0,28-27-16,-1 0 15,1 0 17,-28 28-17,28-28-15,-28 28 63,27-28-63,-27 27 15,28 1 1,-28 0 0,0-1-1,-28 1 16,28 0-15,-27-28-16,-1 27 16,0 1-1,1-28-15,-1 0 16,28 27-16,-27 1 16,-1-28-1,0 0-15,28 28 16,-27-28-16,-1 0 31,28 27-31,-28-27 16,1 0-1,-1 0 1,0 0-16,-27 28 16,0 0-1,27-28-15,0 0 16,1 0-16,27 27 15,-28-27-15,1 0 16,-1 0 0,0 28 15,1-28-15,-1 0-1,0 0-15,1 0 16,-1 0-16,-27 0 15,27 0-15,-27 0 16,27 0 0,1 0-1,-1 0-15,0 0 16,1 0 0,-1 0-1,0 0-15,1 0 16,-1 0 15,0 0-31,1 0 0,-1 0 16,0 0-16,1 0 15,-29 0-15,29 0 16,-1 0-16,1 0 0,-1 0 31,0 0-15,1 0-1,-1 0 1,-27 0-16,27 0 16,0 0-1,1 0-15,-1 0 32,0 0-32,1 0 15,-29 0-15,-26 0 16,-1 0-16,27 0 15,29 0-15,-29 0 0,29 0 16,-1 0 0,0 0 15,1 0 0,-1 0-15,0 0-1,1 0 1,-1 0 0,1 0-1,-1 0 1,0 0-16,1 0 16,-29-28-16,29 28 15,-1 0 1,0-27-16,1 27 15,27-28 17,-28 28 15,28-28-32,-28 28 1,1 0 15,-1 0-15,28-27 15,0-1 78,0 0-93,0 1 0,0-1-1,0 1 16,0-1 32,0 0-47</inkml:trace>
  <inkml:trace contextRef="#ctx0" brushRef="#br0" timeOffset="15164.43">5474 17779 0,'-28'0'110,"1"0"-110,-1 0 15,1 0 1,-29 0 0,29-28-16,-1 0 15,28 1-15,-28-1 16,1 0-16,27 1 15,0-29-15,0 29 16,0-1 0,0-27-1,27 55 1,-27-56-16,28 29 16,0-1-16,-28 1 15,27 27 1,-27-28 15,28 0-31,0 28 16,-28-27-1,27 27 1,-27-28 0,28 28-1,-28-28-15,0 1 16,27-1-1,1 28 17,-28-28-17,28 28 32,-28-27-31,0-1-16,27 28 15,-27-28-15,56 28 16,-29-27 0,1-1 15,0 28 0,-1 0 0,-27-28-15,28 28 0,-28-27-16,28 27 31,-1 0-31,1 0 16,-28-28-16,28 28 15,27 0-15,-28 0 16,1 0-16,0 0 15,-1 0 17,1 0-17,0 0 1,27 0 0,-27 0-1,27 0-15,0 0 16,-27 0-1,0 0-15,-1 0 0,1 0 16,27 0-16,-27 0 16,-1 0-16,1 0 15,27 0 1,-27 0 0,0 0-16,-1 0 15,1 0-15,0 0 16,-1 0-1,1-28 1,0 28 0,-1 0-1,-27-27-15,28 27 16,-1 0-16,1 0 0,0 0 16,27 0-1,-27 0 1,-1 0-1,1 0 1,0 0-16,55 0 16,-1 0-16,1 0 15,56 0-15,-29 0 16,56 0-16,-28 0 16,28 0-16,-83 0 15,0 0-15,28 0 16,-1 0-16,-54 0 15,27 0-15,-28 0 16,0 0-16,0 0 0,28 0 16,-27 0-16,27 0 15,-28 0-15,0 0 16,0 0-16,28 0 16,-27 0-16,54 0 15,-27 0-15,-55 0 16,55 0-16,-28 0 15,28 0-15,-55 0 16,27 0-16,0 0 16,1 0-16,26 0 15,-26 0-15,-29 0 16,29 0-16,-29 0 16,1 0-16,0 0 15,-1 0-15,1 0 16,0 0-1,-1 0 17,1 0-32,0 0 15,-1 0 1,1 0 0,-1 0-1,1 0-15,-28 27 16,28-27-16,27 0 15,0 0 1,1 28-16,-29-28 16,1 0-16,0 0 15,27 28-15,-27-28 16,-1 0-16,28 0 16,-27 0-1,27 0 1,1 27-16,27-27 15,-28 0-15,0 28 16,0-28-16,1 28 16,-1-28-16,-27 0 62,-28 27-46,27-27-1,-27 28-15,0 0 32,0-1-32,0 1 15,0 27 1,0-27-16,0 0 16,-27 55-16,27-56 15,-28 28 1,0-55-16,28 56 15,-55-29-15,27 1 16,28 0-16,-55-1 16,0 1-16,0 27 15,-1-27-15,29-28 16,-29 0-16,29 0 16,-29 28-16,-26-1 15,26-27-15,-27 0 16,0 28-16,0-28 15,28 28-15,-55-1 16,54-27-16,-27 28 16,-27-28-16,54 0 15,-27 27-15,56-27 16,-28 28-16,-1 0 0,-27-28 16,0 0-16,0 0 15,28 0-15,-28 0 16,28 0-16,-28 0 15,28 0-15,-28 27 16,55-27-16,-55 0 16,0 0-16,0 0 15,28 0-15,-28 0 16,-28 0-16,29 0 16,-1 0-16,0 0 15,27 0-15,-27 0 16,56 0-16,-1 0 15,-55 0-15,28 0 0,0 0 16,-28 0-16,27 0 16,1 0-16,0 0 15,-1 0-15,1 0 16,0 0-16,27 0 16,1 0-16,-1 0 15,0 0-15,1 0 16,-29 0-16,-27 0 15,28 0-15,-28 0 16,56 0-16,-56 0 16,27 0-16,-27 0 15,28 0-15,-28-27 16,-27 27-16,27 0 0,0 0 16,0 0-16,27 0 15,-26 0-15,26 0 16,1-28-16,27 28 15,-27 0-15,27 0 16,1-28 0,-1 28-16,0 0 15,1-27-15,-1 27 16,0 0-16,28-28 16,-27 28-16,-1 0 15,1 0 1,-1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06:15:06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24575,'4'0'0,"1"0"0,-1 0 0,0 1 0,1-1 0,-1 1 0,0 0 0,0 0 0,0 1 0,0-1 0,0 1 0,0 0 0,0 0 0,-1 0 0,7 5 0,-4-2 0,-1 1 0,0 0 0,-1 0 0,1 0 0,-1 0 0,-1 1 0,6 12 0,3 7 0,-2 1 0,-1 0 0,-2 1 0,0 0 0,-2 0 0,-1 1 0,0 31 0,-3-39 0,-1 0 0,-1 0 0,-1 0 0,-1 0 0,-1 0 0,-1-1 0,-1 1 0,0-1 0,-2-1 0,-13 27 0,-40 60 0,49-89-1365,0-2-5461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06:15:07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1 24575,'-5'2'0,"-1"1"0,1 0 0,-1 0 0,1 0 0,0 1 0,0-1 0,1 1 0,-1 0 0,-6 9 0,0-3 0,-9 7 0,1 1 0,1 0 0,-28 37 0,40-45 0,1-1 0,0 1 0,0 0 0,1 0 0,0 1 0,0-1 0,1 1 0,1 0 0,0-1 0,0 1 0,1 17 0,-1 1 0,3 0 0,5 45 0,-5-64 0,1-1 0,1 1 0,0-1 0,0 0 0,1 0 0,0 0 0,1 0 0,0-1 0,0 1 0,1-1 0,8 10 0,9 9-79,-2 1 0,22 41 0,-24-38-1049,-12-20-5698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3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696 163 6481,'-17'1'-2,"0"0"-1,0 2 0,0-1 0,0 2 1,1 0-1,-27 11 0,17-3 10,0 0-1,1 1 1,-28 21-1,44-27-10,0 0-1,0 1 1,0 0 0,1 0-1,0 1 1,-9 12 0,14-16 4,0 0 0,0 1 0,0-1 0,0 1 0,1-1 0,0 1 0,0 0 0,0 0 0,1 0-1,0 0 1,0 0 0,1 0 0,-1 8 0,1-13 12,1 25-20,-5-15 93,4-11-77,0 0 0,0 0 0,0 0-1,-1 0 1,1 0 0,0 0 0,0 0 0,0 0 0,-1 1 0,1-1 0,0 0 0,0 0 0,0 0 0,-1 0 0,1 0 0,0 0-1,0 0 1,-1 0 0,1 0 0,0-1 0,0 1 0,0 0 0,-1 0 0,1 0 0,0 0 0,0 0 0,0 0 0,-1 0 0,1 0-1,0-1 1,0 1 0,0 0 0,0 0 0,-1 0 0,1 0 0,0-1 0,0 1 0,0 0 0,-2-11 1177,3 11-1166,-1-1 0,0 1 0,0-1 1,0 1-1,0-1 0,0 0 0,0 1 0,0-1 0,0 1 1,0-1-1,0 1 0,0-1 0,0 1 0,0-1 0,0 0 1,0 1-1,0-1 0,-1 1 0,1-1 0,0 1 0,0-1 1,-1 1-1,1-1 0,0 1 0,-1 0 0,1-1 0,-1 1 1,1-1-1,0 1 0,-1 0 0,1-1 0,-2 1 1,-13 1 136,0 1 0,0 1 0,0 0 1,-18 7-1,8-3-51,4-2 11,4 0-46,-1 0 1,1-2 0,-1 0-1,0-1 1,-25 0-1,42-2-67,-1 0-1,1 0 1,-1 0-1,1-1 1,-1 1-1,1 0 1,-1 0-1,1-1 1,-1 1-1,1-1 1,0 1-1,-1-1 1,1 0-1,0 0 1,-1 1 0,1-1-1,0 0 1,0 0-1,0 0 1,0 0-1,0-1 1,0 1-1,0 0 1,0 0-1,0-1 1,1 1-1,-1 0 1,0-1-1,1 1 1,-1 0-1,1-1 1,-1 1-1,1-3 1,0 1-8,0 0 1,0 0 0,0 0-1,1 0 1,-1 0-1,1 0 1,0 0-1,0 0 1,0 1-1,0-1 1,1 0 0,-1 0-1,1 1 1,-1-1-1,3-2 1,12-13-24,0 0 1,1 1-1,1 1 0,0 1 1,1 0-1,1 2 1,0 0-1,1 1 0,29-12 1,-24 11 26,-2 2-1,29-9 1,-45 17 2,0 1 1,0 0-1,0 1 0,0 0 1,0 0-1,0 1 0,16 1 0,-24-1 1,1 1 0,-1-1-1,0 0 1,1 0-1,-1 0 1,1 0-1,-1 0 1,0 0-1,1 0 1,-1 0-1,1 0 1,-1 0-1,0 0 1,1 0-1,-1 0 1,1 0 0,-1 0-1,0 0 1,1 0-1,-1 0 1,1 0-1,-1 0 1,0-1-1,1 1 1,-1 0-1,0 0 1,1-1-1,-1 1 1,0 0-1,1 0 1,-1-1-1,0 1 1,0 0 0,1-1-1,-1 1 1,0 0-1,0-1 1,0 1-1,1-1 1,-1 1-1,0-1 1,0 1 2,0 0 0,0-1 0,0 1 0,-1 0 0,1-1 1,0 1-1,0 0 0,0 0 0,-1-1 0,1 1 0,0 0 0,0 0 0,-1 0 1,1-1-1,0 1 0,0 0 0,-1 0 0,1 0 0,0 0 0,0 0 0,-1-1 0,1 1 1,0 0-1,-1 0 0,1 0 0,0 0 0,-1 0 0,1 0 0,0 0 0,-1 0 1,1 0-1,0 0 0,-1 0 0,1 0 0,0 1 0,0-1 0,-1 0 0,1 0 0,0 0 1,-1 0-1,1 1 0,-9 12-9,-1 6 3,-16 22 2,23-38 1,1 0-1,-1 0 1,1 0-1,-1-1 1,0 1-1,0 0 1,-1-1-1,1 0 1,-6 3-1,-11 9 3,11-5-7,0 1 0,1 0 0,1 0 0,0 1 0,0-1 0,1 2 0,-6 14 0,10-19 4,0 1-1,0 0 1,1-1-1,1 1 1,-1 0-1,1 0 1,1-1 0,-1 1-1,1 0 1,0 0-1,1-1 1,0 1-1,0-1 1,4 8-1,-5-13 4,1 0-1,-1 0 1,1 0-1,-1-1 0,1 1 1,-1 0-1,1-1 0,0 0 1,0 1-1,0-1 1,0 0-1,0 0 0,0 0 1,0 0-1,0 0 0,5 1 1,-2-1 2,0-1 1,0 1 0,0-1 0,0 0-1,1 0 1,-1-1 0,6-1 0,6-1 9,-1-2 1,0 0 0,24-12 0,206-97 17,-122 54-29,-77 35 0,1 3-1,80-27 1,-123 48-1,0 0 1,1 0-1,-1 0 1,11 0-1,-19 1 4,1 0-1,0 1 0,-1-1 1,1 1-1,0 0 0,0-1 1,-1 1-1,1 0 0,0 0 1,0 1-1,0-1 0,0 0 1,0 1-1,1-1 0,-3 3 1,-23 17-2,-73 49 10,-71 49 31,-14 9 81,148-106-62,-35 27-1,63-43-37,5-3 5,11 0 5,0-3 2,0 0-1,0-1 0,0 0 1,0 0-1,-1 0 0,1-1 1,13-5-1,-13 5-9,175-67 262,-15 18-255,205-71 5,-151 25 31,-199 86-23,-16 4 3,-6 7-51,0 0 1,0 0 0,0 0-1,0-1 1,-1 1-1,1 0 1,0 0 0,0 0-1,0 0 1,0 0-1,0-1 1,0 1 0,0 0-1,-1 0 1,1 0-1,0 0 1,0 0-1,0 0 1,0 0 0,-1-1-1,1 1 1,0 0-1,0 0 1,0 0 0,0 0-1,-1 0 1,1 0-1,0 0 1,0 0 0,0 0-1,-1 0 1,1 0-1,0 0 1,0 0 0,0 0-1,0 0 1,-1 0-1,1 0 1,0 1 0,-9-1-5,0 2 0,0-1 0,1 1 0,-1 0 1,1 1-1,-1 0 0,1 0 0,0 1 0,0 0 1,0 1-1,1-1 0,0 1 0,-9 8 0,-9 5 1,-10 2 10,-1 0 0,-52 19 0,7-4 15,-30 19 15,-129 59 157,203-101-119,31-11-41,-1 1 1,1 0-1,0 0 0,-8 4 0,88-67 149,-14 17-202,2 3-1,106-51 1,144-47-43,-243 110 51,305-111-44,-370 138 53,120-48-16,-372 163-13,-155 61-18,285-132 67,-5 2 55,-162 35-1,261-75-25,0 0 0,0-2 1,-38-1-1,61-1-42,0 0 1,0 0-1,0 0 1,0 0-1,0-1 1,0 1-1,0 0 1,0 0-1,0-1 1,0 1-1,0 0 0,0-1 1,0 1-1,0-1 1,0 1-1,1-1 1,-2-1-1,2 2-3,-1-1 0,1 1-1,0-1 1,0 1 0,-1-1-1,1 1 1,0-1 0,0 1 0,0-1-1,0 0 1,0 1 0,0-1 0,0 1-1,0-1 1,0 0 0,0 1-1,0-1 1,0 1 0,0-1 0,1-1-1,0-1 2,1-1 0,0 0 0,1 0 0,-1 1-1,1 0 1,3-4 0,7-6-15,1 0 0,1 1 0,0 1 0,1 1-1,0 0 1,24-11 0,-9 5 0,186-84-52,8 20 39,-13 5 31,-210 74-7,3-1 1,0 0 0,-1 0-1,1 1 1,0-1 0,0 1-1,0 0 1,0 1 0,0-1-1,0 1 1,8 0 0,-28 8-9,-262 95 22,85-28 50,-171 68 66,336-131-100,0-2 0,-1-1 0,0-1 0,-1-2 1,0-1-1,0-1 0,-34 0 0,46-6 52,17 2-81,-1 0 1,1 0-1,0 0 1,0-1-1,0 1 1,0 0-1,0 0 1,0 0-1,-1 0 1,1 0-1,0 0 1,0-1-1,0 1 1,0 0-1,0 0 1,0 0 0,0 0-1,0-1 1,0 1-1,0 0 1,0 0-1,0 0 1,0 0-1,0-1 1,0 1-1,0 0 1,0 0-1,0 0 1,0 0-1,0-1 1,0 1-1,0 0 1,0 0 0,0 0-1,0 0 1,0-1-1,0 1 1,0 0-1,0 0 1,1 0-1,-1 0 1,0-1-1,23-15 29,82-38-127,209-74-1,126-1 73,-80 66 11,-213 43 15,-140 18 4,0 1 0,0 1 0,0-1 0,1 1 0,-1 1 0,10 1 0,-17-2-4,1 0 1,-1 0 0,0 0 0,1 0-1,-1 0 1,0 0 0,1 0-1,-1 0 1,0 0 0,1 0-1,-1 0 1,0 0 0,0 0-1,1 1 1,-1-1 0,0 0 0,1 0-1,-1 0 1,0 0 0,0 1-1,0-1 1,1 0 0,-1 0-1,0 1 1,0-1 0,0 0 0,1 1-1,-1-1 1,0 0 0,0 0-1,0 1 1,0-1 0,0 0-1,0 1 1,0-1 0,0 0-1,0 1 1,0-1 0,0 0 0,0 1-1,0-1 1,0 0 0,0 1-1,0-1 1,0 0 0,0 0-1,0 1 1,0-1 0,0 0-1,-1 1 1,1-1 0,0 0 0,0 0-1,0 1 1,-1-1 0,1 0-1,0 0 1,-1 1 0,-14 12 38,-23 8-2,-41 16 0,23-13-25,-489 210 203,397-173-170,-135 69 84,277-127-120,1 0 5,0 0 0,0 0 0,0 0 0,0-1 1,-1 0-1,1 0 0,-1-1 0,1 0 0,-1 1 0,-7-1 0,13-1-13,0 0 1,-1 0-1,1 0 0,0 0 0,0 0 0,-1 0 1,1 0-1,0 0 0,0 0 0,-1 0 0,1 0 0,0 0 1,0 0-1,-1 0 0,1 0 0,0 0 0,0-1 0,0 1 1,-1 0-1,1 0 0,0 0 0,0 0 0,0 0 1,-1-1-1,1 1 0,0 0 0,0 0 0,0 0 0,0-1 1,-1 1-1,1 0 0,0 0 0,0 0 0,0-1 1,0 1-1,0 0 0,0-1 0,6-8 40,16-7-19,61-26-21,112-40-1,-193 82-1,476-158-7,-296 102 5,10-1-1,2 8 1,262-31 0,-456 81 2,0-1-1,0 0 1,-1 0 0,1 0 0,0 1-1,0-1 1,0 0 0,0 0-1,0 0 1,0 1 0,-1-1-1,1 0 1,0 0 0,0 1 0,0-1-1,0 0 1,0 0 0,0 1-1,0-1 1,0 0 0,0 0 0,0 1-1,0-1 1,0 0 0,0 0-1,0 1 1,0-1 0,1 0 0,-1 0-1,0 1 1,0-1 0,0 0-1,0 0 1,0 0 0,0 1 0,1-1-1,-1 0 1,0 0 0,0 0-1,0 0 1,1 1 0,-1-1 0,0 0-1,0 0 1,0 0 0,1 0-1,-1 0 1,0 0 0,0 0 0,1 1-1,-1-1 1,0 0 0,0 0-1,1 0 1,-1 0 0,0 0-1,0 0 1,1 0 0,-1 0 0,1-1-1,-22 20-21,-92 61 9,-4-4 0,-187 90 0,7-21 72,249-118 33,-87 34 0,131-59-72,0-1 0,1 1 1,-2-1-1,1 0 0,0-1 0,0 1 0,0 0 1,0-1-1,0 0 0,-1 0 0,1-1 1,-5 0-1,9 1-10,-1 0 0,1-1 0,-1 1 0,1 0 0,-1-1 0,1 1 0,-1 0 0,1-1 1,-1 1-1,1-1 0,-1 1 0,1-1 0,0 1 0,-1-1 0,1 1 0,0-1 0,0 1 0,-1-1 0,1 1 0,0-1 1,0 0-1,0 1 0,-1-1 0,1 1 0,0-1 0,0 0 0,0 1 0,0-1 0,0 0 0,1 0 0,3-21 88,3 9-91,-1 0-1,2 0 0,0 1 0,0 0 0,1 0 1,1 1-1,0 0 0,1 0 0,-1 2 0,17-12 1,9-4-22,1 1 1,47-21 0,19-3-13,138-45 0,116-14-14,-354 106 41,61-17 0,1 3 0,1 2-1,0 4 1,73-2 0,-134 11-2,0 0 0,0 0 1,1 1-1,-1 0 0,0 0 0,6 2 1,-11-3 0,1 0 1,0 0-1,-1 1 1,1-1-1,0 0 1,-1 1 0,1-1-1,-1 1 1,1-1-1,-1 1 1,1-1 0,-1 1-1,0-1 1,1 1-1,-1-1 1,1 1-1,-1-1 1,0 1 0,0 0-1,1 0 1,-1 0-1,0 0 1,0 0-1,0 1 1,0-1-1,0 0 1,-1 0 0,1 0-1,0 0 1,-1 0-1,1 0 1,-1 0-1,1 0 1,-1 0-1,1 0 1,-1 0-1,0-1 1,0 2-1,-8 8 5,-1-1 0,0-1-1,-1 1 1,0-2 0,0 1-1,-22 10 1,12-6 2,-204 103 82,-19 12 53,225-115-123,-93 50 42,98-56-29,0 0-1,1-1 1,-2 0-1,1-1 1,0-1-1,-21 3 1,35-6-26,-1 0 1,1 0 0,-1 0 0,1 0 0,-1 0-1,1 0 1,-1 0 0,1 0 0,-1 0 0,1 0-1,-1 0 1,1-1 0,-1 1 0,1 0 0,-1 0-1,1 0 1,-1-1 0,1 1 0,-1 0 0,1-1-1,0 1 1,-1 0 0,1-1 0,0 1 0,-1 0-1,1-1 1,0 1 0,-1-2 0,1 2-2,0-1 0,0 0 0,0 0 0,0 1 0,0-1 0,0 0 0,0 0 0,0 0 0,0 1 0,0-1 0,1 0 0,-1 0 0,0 1 1,1-1-1,-1 0 0,0 1 0,1-1 0,-1 0 0,1 1 0,0-2 0,12-12 1,0 2 1,0-1-1,1 1 1,24-15-1,74-39-48,-16 17-2,2 5 1,121-38-1,217-44-9,-314 93 51,-105 29 3,155-38 0,-144 37 0,1 1 0,-1 2 0,1 0 0,32 4 0,-59-2-1,0 0-1,-1 0 0,1 0 0,0 0 1,-1 1-1,1-1 0,0 1 1,-1-1-1,1 1 0,0 0 1,-1-1-1,1 1 0,-1 0 0,1 0 1,-1 0-1,0 0 0,1 0 1,-1 1-1,0-1 0,2 2 0,-3-2 0,0 1 0,1-1-1,-1 0 1,0 0-1,0 1 1,0-1-1,0 0 1,0 0 0,0 1-1,0-1 1,0 0-1,-1 0 1,1 1-1,-1-1 1,1 0-1,0 0 1,-1 0 0,0 1-1,1-1 1,-1 0-1,0 0 1,0 0-1,1 0 1,-1 0 0,0 0-1,0-1 1,-2 2-1,-11 11-6,-1 0 1,0-1-1,-1-1 0,-18 10 0,-75 33 7,53-27 0,-160 84 10,-260 118 48,109-93 74,360-134-121,-54 16 54,56-17-44,-1 0-1,1 0 0,-1 0 1,1-1-1,-1 0 1,1 0-1,-1-1 1,-8-1-1,14 2-16,0 0 0,0 0 0,0 0 0,-1 0 0,1 0 0,0 0 0,0 0 1,0-1-1,-1 1 0,1 0 0,0 0 0,0 0 0,0 0 0,0-1 0,-1 1 0,1 0 0,0 0 0,0 0 0,0 0 0,0-1 0,0 1 0,0 0 0,0 0 0,0-1 0,-1 1 0,1 0 0,0 0 0,0 0 0,0-1 0,0 1 0,0 0 0,0 0 0,0-1 0,0 1 0,0 0 0,1 0 0,-1 0 0,0-1 0,0 1 0,0 0 0,0 0 0,0 0 0,0-1 1,0 1-1,0 0 0,1 0 0,-1 0 0,0-1 0,0 1 0,0 0 0,12-13 19,-9 10-15,10-10-16,0 2-1,1-1 1,0 2-1,19-11 1,69-32-43,21 0 20,131-37 1,137-20-24,-342 97 55,339-83 10,-183 46-2,-195 48-4,-3-1-2,0 1 0,-1 1 0,1-1 1,0 1-1,0 0 0,-1 1 0,1 0 1,0 0-1,0 0 0,8 2 0,-15-2-1,0 1 0,1-1 0,-1 0-1,0 0 1,1 1 0,-1-1 0,0 0-1,0 0 1,1 1 0,-1-1 0,0 0-1,0 1 1,0-1 0,1 1 0,-1-1 0,0 0-1,0 1 1,0-1 0,0 1 0,0-1-1,0 0 1,0 1 0,0-1 0,0 1-1,0-1 1,0 0 0,0 1 0,0-1-1,0 1 1,0-1 0,0 0 0,-1 1 0,1-1-1,0 0 1,0 1 0,0-1 0,-1 0-1,1 1 1,0-1 0,0 0 0,-1 1-1,1-1 1,0 0 0,0 1 0,-1-1-1,1 0 1,0 0 0,-1 0 0,1 1 0,-1-1-1,-21 18-22,19-16 18,-16 10-3,-1 0-1,0-1 0,0-2 1,-41 14-1,21-8 6,-22 9 2,-320 133 42,289-114-22,-59 29 55,-167 54 1,290-118 8,-46 8 0,70-18-12,10-3-34,14-8-7,208-83-43,-141 64 0,476-173-25,-317 133 33,280-44 0,-515 114 5,4-1 0,0 0 0,0 1 0,0 1 0,0 0 0,1 1 0,-1 1 0,0 0 0,21 4 0,-31-4 0,-1 0 0,0 1-1,0-1 1,0 0-1,0 1 1,5 4 0,-7-6-1,0 1 1,-1-1 0,1 1 0,0-1 0,-1 1 0,1 0-1,-1-1 1,1 1 0,-1 0 0,1-1 0,-1 1 0,1 0-1,-1 0 1,0-1 0,1 1 0,-1 0 0,0 0 0,0 0-1,0 0 1,1 0 0,-1-1 0,0 1 0,0 0 0,0 0-1,0 0 1,-1 0 0,1 0 0,0-1 0,0 1 0,-1 2-1,-20 20-2,5-7 0,2 0 5,-2-1 0,0-1 1,-1 0-1,0-1 0,-30 17 0,-101 42 32,58-31-19,-115 59 41,107-42 35,97-58-86,0 1 1,1 0-1,-1-1 0,0 1 1,0-1-1,0 1 0,0-1 1,0 1-1,0-1 0,0 0 1,0 0-1,0 1 0,0-1 1,0 0-1,0 0 0,0 0 1,0 0-1,0 0 0,0 0 1,0 0-1,0 0 0,0 0 1,0-1-1,0 1 0,0 0 1,0-1-1,0 1 0,-1-1 1,2 0-2,-1 0 0,1 0 0,0 0 0,0 0 0,0 0 0,0 0 1,0 0-1,0 0 0,0 0 0,0 0 0,0 0 0,0 0 0,0 1 1,1-1-1,-1 0 0,0 0 0,1 0 0,-1 0 0,1 0 0,-1 1 1,1-1-1,-1 0 0,1 0 0,-1 1 0,1-1 0,0 0 1,-1 1-1,2-2 0,23-22-9,0 2 0,2 0 0,0 1 1,2 2-1,43-22 0,160-62-48,-172 78 49,252-97-26,-245 102 23,0 2 0,1 3 1,95-9-1,-161 24 7,3-1-5,1 0 0,-1 1 0,1 0 0,0 0 0,-1 0 0,1 0 0,5 2 0,-10-2 4,-1 1-1,0-1 1,1 0 0,-1 0 0,0 0-1,0 1 1,1-1 0,-1 0-1,0 0 1,0 1 0,1-1-1,-1 0 1,0 0 0,0 1-1,0-1 1,1 0 0,-1 1 0,0-1-1,0 0 1,0 1 0,0-1-1,0 1 1,0-1 0,0 0-1,0 1 1,0-1 0,0 0-1,0 1 1,0-1 0,0 0 0,0 1-1,0-1 1,0 0 0,0 1-1,0-1 1,-1 0 0,1 1-1,0-1 1,0 0 0,0 1-1,-1-1 1,1 0 0,0 1 0,0-1-1,-1 0 1,1 0 0,0 0-1,0 1 1,-1-1 0,1 0-1,0 0 1,-1 1 0,-12 9-10,0 1 1,0-1 0,-1-1-1,0-1 1,-27 13 0,18-10 8,-372 170 32,-11-19 52,354-142-68,8-2 2,3-1 22,-1-2 1,-52 12-1,84-25-21,0-1-1,1 0 1,-1-1-1,0 0 1,-11-2-1,17 2-4,1 0 0,0-1 0,-1 1 0,1-1 0,0 0 0,0 0-1,-1 0 1,1-1 0,0 1 0,0-1 0,0 0 0,1 1 0,-1-1 0,0 0 0,1-1 0,-1 1 0,-2-3 0,4 3-6,1 1 1,-1-1 0,1 1 0,-1-1 0,1 0 0,-1 1 0,1-1 0,0 0 0,0 1 0,-1-1 0,2 0 0,-1 1 0,0-1 0,0 0 0,0 1 0,1-1 0,0-1 0,11-27 5,-10 26-12,5-7-13,0 0 0,0 0 1,1 1-1,1 0 0,-1 1 1,2-1-1,-1 2 0,1-1 0,20-12 1,8-2-57,63-27 1,-97 48 65,76-31-26,1 4-1,1 3 0,2 4 1,0 3-1,139-12 1,-221 31 29,112-9-6,-95 9 5,1 0 1,-1 2-1,0 0 0,19 4 0,-32-4 0,-1-1 0,1 1 0,-1 0 0,0 0 0,0 0 0,7 5 0,-11-7 0,0 1 0,0 0 0,0 0 0,0 0 0,0 0-1,-1-1 1,1 1 0,0 0 0,0 1 0,-1-1 0,1 0 0,0 0 0,-1 0-1,1 0 1,-1 0 0,1 1 0,-1-1 0,0 0 0,0 0 0,1 1 0,-1-1 0,0 0-1,0 1 1,0-1 0,0 0 0,-1 0 0,1 1 0,0-1 0,0 0 0,-1 0-1,1 1 1,-1-1 0,0 2 0,-3 4 1,-1 0 0,1 0 0,-1 0 0,0 0 0,0-1 0,-1 0 0,0 0 0,-11 8 0,-7 3 17,-29 15 0,21-13-6,-87 44 21,100-51-20,0-2 0,-28 12 0,40-19 0,0-1 0,-1 0-1,1 0 1,0 0 0,-1-1 0,1-1 0,-1 1 0,0-1 0,1 0 0,-12-2 0,17 2-7,0-1-1,0 1 0,0-1 1,0 1-1,1-1 1,-1 1-1,0-1 0,0 0 1,0 0-1,1 0 0,-1 0 1,1-1-1,-1 1 1,1 0-1,-1 0 0,1-1 1,0 1-1,-1-1 1,1 0-1,0 1 0,0-1 1,0 0-1,-1-2 1,2 4-7,0-1 0,0 0 0,-1 1 0,1-1 0,0 1 0,-1-1-1,1 1 1,0-1 0,-1 1 0,1-1 0,-1 1 0,1-1 0,-1 1 0,1 0 0,-1-1 0,1 1 0,-1 0 0,0-1 0,1 1 0,-1 0 0,1 0 0,-1-1 0,0 1 0,0 0 0,-22 0-12,17 0 15,-49 5-15,0 2 0,0 2 1,-95 30-1,146-38 7,1 1 0,-1-1 0,0 0 0,0 0 1,0-1-1,0 1 0,-4-1 0,7 0-58,0 0-1,0 0 1,1 0 0,-1-1-1,0 1 1,0 0 0,0-1-1,0 1 1,1 0 0,-1-1 0,0 1-1,0-1 1,1 0 0,-1 1-1,0-1 1,1 1 0,-1-1-1,1 0 1,-1 1 0,1-1 0,-1 0-1,1 0 1,-1 0 0,1 1-1,0-1 1,-1 0 0,1 0-1,0 0 1,0 0 0,-1 0 0,1 1-1,0-1 1,0 0 0,0 0-1,1-1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5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299 726 5121,'-6'-5'755,"5"3"-504,-1 0 1,0-1 0,1 1-1,0 0 1,-2-4-1,3 6-269,0-1 0,0 0 0,0 1 0,-1-1-1,1 1 1,0-1 0,0 0 0,1 1 0,-1-1-1,0 1 1,0-1 0,0 0 0,0 1 0,0-1-1,1 1 1,-1-1 0,0 1 0,0-1 0,1 1-1,-1-1 1,1 1 0,-1-1 0,0 1 0,1-1-1,-1 1 1,1 0 0,-1-1 0,1 1 0,-1-1-1,1 1 1,-1 0 0,1 0 0,-1-1 0,1 1-1,-1 0 1,2 0 0,-1-1 36,0-1-1,0 1 1,0 0-1,0 0 1,-1-1-1,1 1 1,-1 0-1,1-1 1,-1 1-1,1-1 1,-1 1-1,0 0 1,1-1-1,-1-2 1,6-22 526,6 4-255,-9 17-200,0 0 0,0-1 0,-1 1 0,1-1 1,-1 0-1,0 0 0,-1 0 0,1 0 0,-1 0 1,-1 0-1,1 0 0,-1-10 0,-7-63 1045,4 56-1038,0 0-1,2 0 1,0-1 0,2 1-1,1 0 1,7-38-1,-2 27-105,-5 24-3,0 0 0,0 0 0,1 0 0,7-14 1,-10 24 9,0-1 0,0 1 0,0 0 0,0 0 1,0-1-1,0 1 0,1 0 0,-1 0 0,0-1 1,0 1-1,0 0 0,0 0 0,1 0 0,-1-1 1,0 1-1,0 0 0,0 0 0,1 0 0,-1 0 0,0-1 1,0 1-1,1 0 0,-1 0 0,0 0 0,0 0 1,1 0-1,-1 0 0,0 0 0,0 0 0,1 0 1,-1 0-1,0 0 0,0 0 0,1 0 0,-1 0 1,0 0-1,0 0 0,1 0 0,-1 0 0,0 0 1,0 0-1,1 0 0,-1 1 0,0-1 0,0 0 1,1 0-1,-1 0 0,0 0 0,0 0 0,0 1 0,1-1 1,-1 0-1,0 0 0,0 1 0,1 0-9,0 0 0,-1 0-1,1 1 1,-1-1 0,1 0-1,-1 1 1,1-1 0,-1 0-1,0 1 1,0-1 0,1 0-1,-1 3 1,-2 42-6,-7 84 9,4-80 12,-28 176 59,25-186-42,-2-1 0,-2 0 1,-25 58-1,35-92 39,0-1 0,0 0 0,0 0 1,-1 0-1,-3 4 0,5-7-33,1-1-1,0 0 1,-1 1 0,1-1-1,0 0 1,-1 0-1,1 1 1,-1-1 0,1 0-1,0 0 1,-1 0-1,1 1 1,-1-1 0,1 0-1,-1 0 1,1 0 0,-1 0-1,1 0 1,-1 0-1,1 0 1,0 0 0,-1 0-1,0 0 1,0-1 19,0 1-1,1-1 1,-1 1 0,0-1 0,0 1 0,1-1 0,-1 0-1,0 1 1,1-1 0,-1 0 0,1 0 0,-1 1 0,1-1-1,-1 0 1,1 0 0,-1-1 0,-5-13 108,0-1 0,1 0 0,0-1 0,1 1 0,-2-23 0,-1-89-112,6 76 1,-3-50-66,-28-161 0,30 244-284,5 49 203,-2 2 106,-2 1 1,-1 0-1,-2-1 0,-1 0 1,-12 41-1,-5 2 7,-12 38 8,16-54 1,14-42-9,-1 0 0,-10 22 0,7-18 8,7-18-7,0 1 0,0 0 0,-1-1 1,1 1-1,-1-1 0,0 0 0,0 0 0,-3 5 0,5-8-3,0 0 0,0 0 0,0 0 0,0 0 0,0 0 0,0 0 1,0 0-1,0 0 0,0 0 0,0 0 0,0 0 0,-1-1 0,1 1 0,0 0 0,0 0 1,0 0-1,0 0 0,0 0 0,0 0 25,0 0-25,0 0 0,0 0 0,0 0 0,0 0 0,0 0 0,0 0 0,0 0 0,0 0 1,-1 0-1,1 0 0,0-1 0,0 1 0,0 0 0,0 0 0,0 0 0,0 0 0,0 0 1,0 0-1,0 0 0,0 0 0,10-19 220,3-1-211,23-29 0,-26 36-13,-1 0 1,1 0-1,-2-1 0,0 0 1,-1 0-1,7-20 1,31-95 10,39-96-12,-73 201-8,2 0 0,0 1 0,1 0 1,2 2-1,0-1 0,35-33 1,-43 47-6,1 0 0,0 1 0,0 0 0,1 0 0,0 1 0,18-8 0,-23 12 4,-1 1 0,0 0 0,1 0 0,-1 0 0,1 0 0,-1 1 0,1-1 0,-1 1 0,1 0 0,-1 1 0,1-1 0,-1 1 0,0 0 0,1 0 0,-1 0 0,0 1 0,1-1 0,-1 1 0,0 0 0,4 3-1,-3-2 5,0 1-1,0 0 1,0 1-1,-1-1 1,1 1-1,-1 0 1,0 0-1,0 1 1,-1-1-1,0 1 1,0-1-1,0 1 1,-1 0-1,1 0 1,-2 0-1,1 1 1,0-1-1,-1 0 1,0 8-1,1 13 12,-1 0 0,-2 0 1,-5 34-1,5-49-3,-18 145 81,-5 51 341,29-149-54,-9-62-152,4 3-208,-1 0-1,1 0 1,0 0-1,-1-1 1,1 1-1,0 0 0,0 0 1,-1 0-1,1 0 1,0 0-1,0 0 1,-1-1-1,1 1 0,0 0 1,0 0-1,0 0 1,-1-1-1,1 1 1,0 0-1,0 0 0,0-1 1,0 1-1,-1 0 1,1 0-1,0-1 0,0 1 1,0 0-1,0 0 1,0-1-1,0 1 1,0 0-1,0-1 0,0 1 1,0 0-1,0 0 1,0-1-1,0 1 1,0 0-1,0-1 0,7-22 164,-5 17-166,0 0 1,0 0 0,0 0 0,1 0 0,4-7 0,14-22 15,-4 7-8,0-1 1,14-38-1,23-93 26,5-11-55,-57 166-5,0 0 1,1 0-1,-1 1 0,1-1 0,0 1 1,6-7-1,-8 10 9,-1 1-1,1-1 0,0 0 1,-1 1-1,1 0 1,-1-1-1,1 1 1,0-1-1,-1 1 1,1 0-1,0 0 0,0-1 1,-1 1-1,1 0 1,0 0-1,-1 0 1,1 0-1,0-1 1,0 1-1,1 1 1,-1-1-2,0 1 1,0-1 0,0 1-1,-1-1 1,1 1 0,0 0-1,0-1 1,-1 1 0,1 0-1,0 0 1,-1 0 0,1-1-1,0 1 1,-1 0 0,1 0-1,-1 0 1,0 0 0,1 0-1,-1 2 1,3 8-10,0-1-1,-1 1 1,0 0 0,-1 0-1,0 0 1,-1 0 0,0 0-1,-3 15 1,-2 11 15,-13 39 1,14-61-3,-40 128 12,11-42 11,23-66 3,-1-1-1,-2 0 0,-1-1 1,-29 49-1,40-78 2,1 0 0,-1 0 0,0 0 0,0-1-1,0 1 1,-1-1 0,1 0 0,-1 0-1,0 0 1,0 0 0,-6 3 0,9-6-15,1 0-1,-1 0 1,1 0 0,-1 0 0,1 0-1,-1 0 1,1 0 0,-1 0 0,1 0-1,-1 0 1,1 0 0,-1-1 0,1 1-1,-1 0 1,1 0 0,-1 0 0,1-1-1,0 1 1,-1 0 0,1-1 0,-1 1-1,1 0 1,0-1 0,-1 1 0,1 0-1,0-1 1,0 1 0,-1-1 0,1 1-1,0-1 1,0 1 0,-1 0 0,1-1-1,0 1 1,0-1 0,0 1 0,0-1-1,0 1 1,0-1 0,0 0 0,-1-21 78,30-161-130,-14 106-182,-6 34-689,26-70-1,-12 32-1521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775 381 2320,'-58'-42'2925,"30"24"-2120,2-2-1,0-1 0,-30-31 0,41 37-778,12 12-56,-1 0 0,1 0 0,0 0 0,1 0 0,-1-1 0,0 1 0,1-1 0,0 0 0,-3-6 0,5 9 16,-1 1 1,1-1-1,0 1 0,0-1 0,0 0 0,0 1 0,0-1 0,0 1 0,0-1 0,0 1 0,1-1 0,-1 1 0,0-1 0,0 1 0,0-1 0,0 1 0,1 0 0,-1-1 0,0 1 0,0-1 0,1 1 0,-1-1 0,0 1 0,1 0 1,-1-1-1,0 1 0,1-1 0,16-8-60,-7 5 32,33-16-68,-43 19 106,1 1 0,0-1 0,-1 1-1,1-1 1,0 1 0,0 0 0,-1-1 0,1 1-1,0 0 1,0 0 0,-1-1 0,1 1-1,0 0 1,0 0 0,0 0 0,-1 0 0,1 0-1,0 0 1,0 0 0,0 0 0,-1 1-1,1-1 1,0 0 0,0 0 0,-1 1 0,1-1-1,0 0 1,0 1 0,-1-1 0,1 1-1,-1-1 1,1 1 0,0-1 0,-1 1 0,1-1-1,-1 1 1,1 0 0,-1-1 0,1 1-1,-1 0 1,0-1 0,1 1 0,-1 0 0,0 0-1,1-1 1,-1 1 0,0 0 0,0 1-1,1 3 7,-1 1 0,1-1-1,-2 0 1,1 1-1,-1 6 1,1-10-5,-3 14 19,0 0 1,-1-1-1,-1 1 0,0-1 0,-10 19 1,11-24 11,-1-1 1,0 0 0,-1 0 0,0 0 0,-1-1-1,1 0 1,-2 0 0,1-1 0,-10 7 0,4-5 110,-1-1 0,-24 10 0,-6 3 484,43-21-586,1 1 1,-1-1-1,0 1 1,1-1-1,-1 1 1,0-1-1,0 0 1,0 0-1,1 1 0,-1-1 1,0 0-1,0 0 1,0 0-1,0 0 1,1 0-1,-1 0 1,0 0-1,0 0 1,0 0-1,0 0 1,1-1-1,-1 1 0,0 0 1,0 0-1,0-1 1,1 1-1,-2-1 1,1 0 2,0-1-1,0 1 1,0 0 0,0-1 0,0 1-1,0-1 1,1 1 0,-1-1 0,1 1-1,-1-1 1,1 1 0,-1-1 0,1-2 0,-1-3 4,1 0 0,0 0 0,0 0 0,0-1 1,3-12-1,0 8-32,-1 2-14,0 1 0,1 0 0,0-1 0,0 1 0,1 0 0,0 1 0,0-1 0,1 1 0,7-9 0,2 1-35,1 1 0,0 1 0,1 0 0,30-19 0,-9 10-104,49-22-1,-55 34 39,-30 10 94,0 1 1,0-1-1,0 1 0,0 0 0,1 0 0,-1-1 0,0 1 0,0 0 0,0 0 0,0 0 0,0 0 1,1 1-1,-1-1 0,0 0 0,0 0 0,0 1 0,0-1 0,0 1 0,0-1 0,0 1 0,0-1 1,0 1-1,2 1 0,-3-2 5,0 0 0,0 1 0,0-1 0,1 1 0,-1-1 0,0 0 0,0 1 0,0-1 0,0 1 0,0-1 0,0 1 0,0-1 0,0 0 1,0 1-1,-1-1 0,1 1 0,0-1 0,0 0 0,0 1 0,0-1 0,-1 0 0,1 1 0,0-1 0,-1 1 0,-5 8-9,-1 1 1,-1-2-1,1 1 0,-1-1 1,-16 12-1,0 2 30,-20 20 135,-1-1-1,-77 51 0,104-80-102,0-2 0,-1 0 0,0-1-1,0 0 1,-1-2 0,0 0 0,0-2 0,-1 0 0,0-1-1,-40 2 1,46-6-27,1 0-1,-1-1 1,0-1-1,0 0 0,-27-8 1,39 9-26,0 0-1,0 0 1,0 0 0,0-1 0,0 1 0,0-1 0,0 1-1,0-1 1,1 0 0,-1 0 0,1 0 0,0-1 0,-1 1-1,1-1 1,0 1 0,0-1 0,1 0 0,-1 1 0,0-1-1,1 0 1,0 0 0,0 0 0,0 0 0,0-1-1,0 1 1,1 0 0,-1 0 0,1-1 0,0 1 0,0 0-1,0 0 1,0-1 0,1-2 0,0-1-42,1 0 0,0 0 1,1 0-1,-1 1 0,1 0 0,0-1 1,7-8-1,32-40-404,-36 47 380,8-7-151,1 0-1,0 0 0,1 2 0,0 0 0,33-19 0,98-43-2106,-128 66 1873,28-15-921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3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696 163 6481,'-17'1'-2,"0"0"-1,0 2 0,0-1 0,0 2 1,1 0-1,-27 11 0,17-3 10,0 0-1,1 1 1,-28 21-1,44-27-10,0 0-1,0 1 1,0 0 0,1 0-1,0 1 1,-9 12 0,14-16 4,0 0 0,0 1 0,0-1 0,0 1 0,1-1 0,0 1 0,0 0 0,0 0 0,1 0-1,0 0 1,0 0 0,1 0 0,-1 8 0,1-13 12,1 25-20,-5-15 93,4-11-77,0 0 0,0 0 0,0 0-1,-1 0 1,1 0 0,0 0 0,0 0 0,0 0 0,-1 1 0,1-1 0,0 0 0,0 0 0,0 0 0,-1 0 0,1 0 0,0 0-1,0 0 1,-1 0 0,1 0 0,0-1 0,0 1 0,0 0 0,-1 0 0,1 0 0,0 0 0,0 0 0,0 0 0,-1 0 0,1 0-1,0-1 1,0 1 0,0 0 0,0 0 0,-1 0 0,1 0 0,0-1 0,0 1 0,0 0 0,-2-11 1177,3 11-1166,-1-1 0,0 1 0,0-1 1,0 1-1,0-1 0,0 0 0,0 1 0,0-1 0,0 1 1,0-1-1,0 1 0,0-1 0,0 1 0,0-1 0,0 0 1,0 1-1,0-1 0,-1 1 0,1-1 0,0 1 0,0-1 1,-1 1-1,1-1 0,0 1 0,-1 0 0,1-1 0,-1 1 1,1-1-1,0 1 0,-1 0 0,1-1 0,-2 1 1,-13 1 136,0 1 0,0 1 0,0 0 1,-18 7-1,8-3-51,4-2 11,4 0-46,-1 0 1,1-2 0,-1 0-1,0-1 1,-25 0-1,42-2-67,-1 0-1,1 0 1,-1 0-1,1-1 1,-1 1-1,1 0 1,-1 0-1,1-1 1,-1 1-1,1-1 1,0 1-1,-1-1 1,1 0-1,0 0 1,-1 1 0,1-1-1,0 0 1,0 0-1,0 0 1,0 0-1,0-1 1,0 1-1,0 0 1,0 0-1,0-1 1,1 1-1,-1 0 1,0-1-1,1 1 1,-1 0-1,1-1 1,-1 1-1,1-3 1,0 1-8,0 0 1,0 0 0,0 0-1,1 0 1,-1 0-1,1 0 1,0 0-1,0 0 1,0 1-1,0-1 1,1 0 0,-1 0-1,1 1 1,-1-1-1,3-2 1,12-13-24,0 0 1,1 1-1,1 1 0,0 1 1,1 0-1,1 2 1,0 0-1,1 1 0,29-12 1,-24 11 26,-2 2-1,29-9 1,-45 17 2,0 1 1,0 0-1,0 1 0,0 0 1,0 0-1,0 1 0,16 1 0,-24-1 1,1 1 0,-1-1-1,0 0 1,1 0-1,-1 0 1,1 0-1,-1 0 1,0 0-1,1 0 1,-1 0-1,1 0 1,-1 0-1,0 0 1,1 0-1,-1 0 1,1 0 0,-1 0-1,0 0 1,1 0-1,-1 0 1,1 0-1,-1 0 1,0-1-1,1 1 1,-1 0-1,0 0 1,1-1-1,-1 1 1,0 0-1,1 0 1,-1-1-1,0 1 1,0 0 0,1-1-1,-1 1 1,0 0-1,0-1 1,0 1-1,1-1 1,-1 1-1,0-1 1,0 1 2,0 0 0,0-1 0,0 1 0,-1 0 0,1-1 1,0 1-1,0 0 0,0 0 0,-1-1 0,1 1 0,0 0 0,0 0 0,-1 0 1,1-1-1,0 1 0,0 0 0,-1 0 0,1 0 0,0 0 0,0 0 0,-1-1 0,1 1 1,0 0-1,-1 0 0,1 0 0,0 0 0,-1 0 0,1 0 0,0 0 0,-1 0 1,1 0-1,0 0 0,-1 0 0,1 0 0,0 1 0,0-1 0,-1 0 0,1 0 0,0 0 1,-1 0-1,1 1 0,-9 12-9,-1 6 3,-16 22 2,23-38 1,1 0-1,-1 0 1,1 0-1,-1-1 1,0 1-1,0 0 1,-1-1-1,1 0 1,-6 3-1,-11 9 3,11-5-7,0 1 0,1 0 0,1 0 0,0 1 0,0-1 0,1 2 0,-6 14 0,10-19 4,0 1-1,0 0 1,1-1-1,1 1 1,-1 0-1,1 0 1,1-1 0,-1 1-1,1 0 1,0 0-1,1-1 1,0 1-1,0-1 1,4 8-1,-5-13 4,1 0-1,-1 0 1,1 0-1,-1-1 0,1 1 1,-1 0-1,1-1 0,0 0 1,0 1-1,0-1 1,0 0-1,0 0 0,0 0 1,0 0-1,0 0 0,5 1 1,-2-1 2,0-1 1,0 1 0,0-1 0,0 0-1,1 0 1,-1-1 0,6-1 0,6-1 9,-1-2 1,0 0 0,24-12 0,206-97 17,-122 54-29,-77 35 0,1 3-1,80-27 1,-123 48-1,0 0 1,1 0-1,-1 0 1,11 0-1,-19 1 4,1 0-1,0 1 0,-1-1 1,1 1-1,0 0 0,0-1 1,-1 1-1,1 0 0,0 0 1,0 1-1,0-1 0,0 0 1,0 1-1,1-1 0,-3 3 1,-23 17-2,-73 49 10,-71 49 31,-14 9 81,148-106-62,-35 27-1,63-43-37,5-3 5,11 0 5,0-3 2,0 0-1,0-1 0,0 0 1,0 0-1,-1 0 0,1-1 1,13-5-1,-13 5-9,175-67 262,-15 18-255,205-71 5,-151 25 31,-199 86-23,-16 4 3,-6 7-51,0 0 1,0 0 0,0 0-1,0-1 1,-1 1-1,1 0 1,0 0 0,0 0-1,0 0 1,0 0-1,0-1 1,0 1 0,0 0-1,-1 0 1,1 0-1,0 0 1,0 0-1,0 0 1,0 0 0,-1-1-1,1 1 1,0 0-1,0 0 1,0 0 0,0 0-1,-1 0 1,1 0-1,0 0 1,0 0 0,0 0-1,-1 0 1,1 0-1,0 0 1,0 0 0,0 0-1,0 0 1,-1 0-1,1 0 1,0 1 0,-9-1-5,0 2 0,0-1 0,1 1 0,-1 0 1,1 1-1,-1 0 0,1 0 0,0 1 0,0 0 1,0 1-1,1-1 0,0 1 0,-9 8 0,-9 5 1,-10 2 10,-1 0 0,-52 19 0,7-4 15,-30 19 15,-129 59 157,203-101-119,31-11-41,-1 1 1,1 0-1,0 0 0,-8 4 0,88-67 149,-14 17-202,2 3-1,106-51 1,144-47-43,-243 110 51,305-111-44,-370 138 53,120-48-16,-372 163-13,-155 61-18,285-132 67,-5 2 55,-162 35-1,261-75-25,0 0 0,0-2 1,-38-1-1,61-1-42,0 0 1,0 0-1,0 0 1,0 0-1,0-1 1,0 1-1,0 0 1,0 0-1,0-1 1,0 1-1,0 0 0,0-1 1,0 1-1,0-1 1,0 1-1,1-1 1,-2-1-1,2 2-3,-1-1 0,1 1-1,0-1 1,0 1 0,-1-1-1,1 1 1,0-1 0,0 1 0,0-1-1,0 0 1,0 1 0,0-1 0,0 1-1,0-1 1,0 0 0,0 1-1,0-1 1,0 1 0,0-1 0,1-1-1,0-1 2,1-1 0,0 0 0,1 0 0,-1 1-1,1 0 1,3-4 0,7-6-15,1 0 0,1 1 0,0 1 0,1 1-1,0 0 1,24-11 0,-9 5 0,186-84-52,8 20 39,-13 5 31,-210 74-7,3-1 1,0 0 0,-1 0-1,1 1 1,0-1 0,0 1-1,0 0 1,0 1 0,0-1-1,0 1 1,8 0 0,-28 8-9,-262 95 22,85-28 50,-171 68 66,336-131-100,0-2 0,-1-1 0,0-1 0,-1-2 1,0-1-1,0-1 0,-34 0 0,46-6 52,17 2-81,-1 0 1,1 0-1,0 0 1,0-1-1,0 1 1,0 0-1,0 0 1,0 0-1,-1 0 1,1 0-1,0 0 1,0-1-1,0 1 1,0 0-1,0 0 1,0 0 0,0 0-1,0-1 1,0 1-1,0 0 1,0 0-1,0 0 1,0 0-1,0-1 1,0 1-1,0 0 1,0 0-1,0 0 1,0 0-1,0-1 1,0 1-1,0 0 1,0 0 0,0 0-1,0 0 1,0-1-1,0 1 1,0 0-1,0 0 1,1 0-1,-1 0 1,0-1-1,23-15 29,82-38-127,209-74-1,126-1 73,-80 66 11,-213 43 15,-140 18 4,0 1 0,0 1 0,0-1 0,1 1 0,-1 1 0,10 1 0,-17-2-4,1 0 1,-1 0 0,0 0 0,1 0-1,-1 0 1,0 0 0,1 0-1,-1 0 1,0 0 0,1 0-1,-1 0 1,0 0 0,0 0-1,1 1 1,-1-1 0,0 0 0,1 0-1,-1 0 1,0 0 0,0 1-1,0-1 1,1 0 0,-1 0-1,0 1 1,0-1 0,0 0 0,1 1-1,-1-1 1,0 0 0,0 0-1,0 1 1,0-1 0,0 0-1,0 1 1,0-1 0,0 0-1,0 1 1,0-1 0,0 0 0,0 1-1,0-1 1,0 0 0,0 1-1,0-1 1,0 0 0,0 0-1,0 1 1,0-1 0,0 0-1,-1 1 1,1-1 0,0 0 0,0 0-1,0 1 1,-1-1 0,1 0-1,0 0 1,-1 1 0,-14 12 38,-23 8-2,-41 16 0,23-13-25,-489 210 203,397-173-170,-135 69 84,277-127-120,1 0 5,0 0 0,0 0 0,0 0 0,0-1 1,-1 0-1,1 0 0,-1-1 0,1 0 0,-1 1 0,-7-1 0,13-1-13,0 0 1,-1 0-1,1 0 0,0 0 0,0 0 0,-1 0 1,1 0-1,0 0 0,0 0 0,-1 0 0,1 0 0,0 0 1,0 0-1,-1 0 0,1 0 0,0 0 0,0-1 0,0 1 1,-1 0-1,1 0 0,0 0 0,0 0 0,0 0 1,-1-1-1,1 1 0,0 0 0,0 0 0,0 0 0,0-1 1,-1 1-1,1 0 0,0 0 0,0 0 0,0-1 1,0 1-1,0 0 0,0-1 0,6-8 40,16-7-19,61-26-21,112-40-1,-193 82-1,476-158-7,-296 102 5,10-1-1,2 8 1,262-31 0,-456 81 2,0-1-1,0 0 1,-1 0 0,1 0 0,0 1-1,0-1 1,0 0 0,0 0-1,0 0 1,0 1 0,-1-1-1,1 0 1,0 0 0,0 1 0,0-1-1,0 0 1,0 0 0,0 1-1,0-1 1,0 0 0,0 0 0,0 1-1,0-1 1,0 0 0,0 0-1,0 1 1,0-1 0,1 0 0,-1 0-1,0 1 1,0-1 0,0 0-1,0 0 1,0 0 0,0 1 0,1-1-1,-1 0 1,0 0 0,0 0-1,0 0 1,1 1 0,-1-1 0,0 0-1,0 0 1,0 0 0,1 0-1,-1 0 1,0 0 0,0 0 0,1 1-1,-1-1 1,0 0 0,0 0-1,1 0 1,-1 0 0,0 0-1,0 0 1,1 0 0,-1 0 0,1-1-1,-22 20-21,-92 61 9,-4-4 0,-187 90 0,7-21 72,249-118 33,-87 34 0,131-59-72,0-1 0,1 1 1,-2-1-1,1 0 0,0-1 0,0 1 0,0 0 1,0-1-1,0 0 0,-1 0 0,1-1 1,-5 0-1,9 1-10,-1 0 0,1-1 0,-1 1 0,1 0 0,-1-1 0,1 1 0,-1 0 0,1-1 1,-1 1-1,1-1 0,-1 1 0,1-1 0,0 1 0,-1-1 0,1 1 0,0-1 0,0 1 0,-1-1 0,1 1 0,0-1 1,0 0-1,0 1 0,-1-1 0,1 1 0,0-1 0,0 0 0,0 1 0,0-1 0,0 0 0,1 0 0,3-21 88,3 9-91,-1 0-1,2 0 0,0 1 0,0 0 0,1 0 1,1 1-1,0 0 0,1 0 0,-1 2 0,17-12 1,9-4-22,1 1 1,47-21 0,19-3-13,138-45 0,116-14-14,-354 106 41,61-17 0,1 3 0,1 2-1,0 4 1,73-2 0,-134 11-2,0 0 0,0 0 1,1 1-1,-1 0 0,0 0 0,6 2 1,-11-3 0,1 0 1,0 0-1,-1 1 1,1-1-1,0 0 1,-1 1 0,1-1-1,-1 1 1,1-1-1,-1 1 1,1-1 0,-1 1-1,0-1 1,1 1-1,-1-1 1,1 1-1,-1-1 1,0 1 0,0 0-1,1 0 1,-1 0-1,0 0 1,0 0-1,0 1 1,0-1-1,0 0 1,-1 0 0,1 0-1,0 0 1,-1 0-1,1 0 1,-1 0-1,1 0 1,-1 0-1,1 0 1,-1 0-1,0-1 1,0 2-1,-8 8 5,-1-1 0,0-1-1,-1 1 1,0-2 0,0 1-1,-22 10 1,12-6 2,-204 103 82,-19 12 53,225-115-123,-93 50 42,98-56-29,0 0-1,1-1 1,-2 0-1,1-1 1,0-1-1,-21 3 1,35-6-26,-1 0 1,1 0 0,-1 0 0,1 0 0,-1 0-1,1 0 1,-1 0 0,1 0 0,-1 0 0,1 0-1,-1 0 1,1-1 0,-1 1 0,1 0 0,-1 0-1,1 0 1,-1-1 0,1 1 0,-1 0 0,1-1-1,0 1 1,-1 0 0,1-1 0,0 1 0,-1 0-1,1-1 1,0 1 0,-1-2 0,1 2-2,0-1 0,0 0 0,0 0 0,0 1 0,0-1 0,0 0 0,0 0 0,0 0 0,0 1 0,0-1 0,1 0 0,-1 0 0,0 1 1,1-1-1,-1 0 0,0 1 0,1-1 0,-1 0 0,1 1 0,0-2 0,12-12 1,0 2 1,0-1-1,1 1 1,24-15-1,74-39-48,-16 17-2,2 5 1,121-38-1,217-44-9,-314 93 51,-105 29 3,155-38 0,-144 37 0,1 1 0,-1 2 0,1 0 0,32 4 0,-59-2-1,0 0-1,-1 0 0,1 0 0,0 0 1,-1 1-1,1-1 0,0 1 1,-1-1-1,1 1 0,0 0 1,-1-1-1,1 1 0,-1 0 0,1 0 1,-1 0-1,0 0 0,1 0 1,-1 1-1,0-1 0,2 2 0,-3-2 0,0 1 0,1-1-1,-1 0 1,0 0-1,0 1 1,0-1-1,0 0 1,0 0 0,0 1-1,0-1 1,0 0-1,-1 0 1,1 1-1,-1-1 1,1 0-1,0 0 1,-1 0 0,0 1-1,1-1 1,-1 0-1,0 0 1,0 0-1,1 0 1,-1 0 0,0 0-1,0-1 1,-2 2-1,-11 11-6,-1 0 1,0-1-1,-1-1 0,-18 10 0,-75 33 7,53-27 0,-160 84 10,-260 118 48,109-93 74,360-134-121,-54 16 54,56-17-44,-1 0-1,1 0 0,-1 0 1,1-1-1,-1 0 1,1 0-1,-1-1 1,-8-1-1,14 2-16,0 0 0,0 0 0,0 0 0,-1 0 0,1 0 0,0 0 0,0 0 1,0-1-1,-1 1 0,1 0 0,0 0 0,0 0 0,0 0 0,0-1 0,-1 1 0,1 0 0,0 0 0,0 0 0,0 0 0,0-1 0,0 1 0,0 0 0,0 0 0,0-1 0,-1 1 0,1 0 0,0 0 0,0 0 0,0-1 0,0 1 0,0 0 0,0 0 0,0-1 0,0 1 0,0 0 0,1 0 0,-1 0 0,0-1 0,0 1 0,0 0 0,0 0 0,0 0 0,0-1 1,0 1-1,0 0 0,1 0 0,-1 0 0,0-1 0,0 1 0,0 0 0,12-13 19,-9 10-15,10-10-16,0 2-1,1-1 1,0 2-1,19-11 1,69-32-43,21 0 20,131-37 1,137-20-24,-342 97 55,339-83 10,-183 46-2,-195 48-4,-3-1-2,0 1 0,-1 1 0,1-1 1,0 1-1,0 0 0,-1 1 0,1 0 1,0 0-1,0 0 0,8 2 0,-15-2-1,0 1 0,1-1 0,-1 0-1,0 0 1,1 1 0,-1-1 0,0 0-1,0 0 1,1 1 0,-1-1 0,0 0-1,0 1 1,0-1 0,1 1 0,-1-1 0,0 0-1,0 1 1,0-1 0,0 1 0,0-1-1,0 0 1,0 1 0,0-1 0,0 1-1,0-1 1,0 0 0,0 1 0,0-1-1,0 1 1,0-1 0,0 0 0,-1 1 0,1-1-1,0 0 1,0 1 0,0-1 0,-1 0-1,1 1 1,0-1 0,0 0 0,-1 1-1,1-1 1,0 0 0,0 1 0,-1-1-1,1 0 1,0 0 0,-1 0 0,1 1 0,-1-1-1,-21 18-22,19-16 18,-16 10-3,-1 0-1,0-1 0,0-2 1,-41 14-1,21-8 6,-22 9 2,-320 133 42,289-114-22,-59 29 55,-167 54 1,290-118 8,-46 8 0,70-18-12,10-3-34,14-8-7,208-83-43,-141 64 0,476-173-25,-317 133 33,280-44 0,-515 114 5,4-1 0,0 0 0,0 1 0,0 1 0,0 0 0,1 1 0,-1 1 0,0 0 0,21 4 0,-31-4 0,-1 0 0,0 1-1,0-1 1,0 0-1,0 1 1,5 4 0,-7-6-1,0 1 1,-1-1 0,1 1 0,0-1 0,-1 1 0,1 0-1,-1-1 1,1 1 0,-1 0 0,1-1 0,-1 1 0,1 0-1,-1 0 1,0-1 0,1 1 0,-1 0 0,0 0 0,0 0-1,0 0 1,1 0 0,-1-1 0,0 1 0,0 0 0,0 0-1,0 0 1,-1 0 0,1 0 0,0-1 0,0 1 0,-1 2-1,-20 20-2,5-7 0,2 0 5,-2-1 0,0-1 1,-1 0-1,0-1 0,-30 17 0,-101 42 32,58-31-19,-115 59 41,107-42 35,97-58-86,0 1 1,1 0-1,-1-1 0,0 1 1,0-1-1,0 1 0,0-1 1,0 1-1,0-1 0,0 0 1,0 0-1,0 1 0,0-1 1,0 0-1,0 0 0,0 0 1,0 0-1,0 0 0,0 0 1,0 0-1,0 0 0,0 0 1,0-1-1,0 1 0,0 0 1,0-1-1,0 1 0,-1-1 1,2 0-2,-1 0 0,1 0 0,0 0 0,0 0 0,0 0 0,0 0 1,0 0-1,0 0 0,0 0 0,0 0 0,0 0 0,0 0 0,0 1 1,1-1-1,-1 0 0,0 0 0,1 0 0,-1 0 0,1 0 0,-1 1 1,1-1-1,-1 0 0,1 0 0,-1 1 0,1-1 0,0 0 1,-1 1-1,2-2 0,23-22-9,0 2 0,2 0 0,0 1 1,2 2-1,43-22 0,160-62-48,-172 78 49,252-97-26,-245 102 23,0 2 0,1 3 1,95-9-1,-161 24 7,3-1-5,1 0 0,-1 1 0,1 0 0,0 0 0,-1 0 0,1 0 0,5 2 0,-10-2 4,-1 1-1,0-1 1,1 0 0,-1 0 0,0 0-1,0 1 1,1-1 0,-1 0-1,0 0 1,0 1 0,1-1-1,-1 0 1,0 0 0,0 1-1,0-1 1,1 0 0,-1 1 0,0-1-1,0 0 1,0 1 0,0-1-1,0 1 1,0-1 0,0 0-1,0 1 1,0-1 0,0 0-1,0 1 1,0-1 0,0 0 0,0 1-1,0-1 1,0 0 0,0 1-1,0-1 1,-1 0 0,1 1-1,0-1 1,0 0 0,0 1-1,-1-1 1,1 0 0,0 1 0,0-1-1,-1 0 1,1 0 0,0 0-1,0 1 1,-1-1 0,1 0-1,0 0 1,-1 1 0,-12 9-10,0 1 1,0-1 0,-1-1-1,0-1 1,-27 13 0,18-10 8,-372 170 32,-11-19 52,354-142-68,8-2 2,3-1 22,-1-2 1,-52 12-1,84-25-21,0-1-1,1 0 1,-1-1-1,0 0 1,-11-2-1,17 2-4,1 0 0,0-1 0,-1 1 0,1-1 0,0 0 0,0 0-1,-1 0 1,1-1 0,0 1 0,0-1 0,0 0 0,1 1 0,-1-1 0,0 0 0,1-1 0,-1 1 0,-2-3 0,4 3-6,1 1 1,-1-1 0,1 1 0,-1-1 0,1 0 0,-1 1 0,1-1 0,0 0 0,0 1 0,-1-1 0,2 0 0,-1 1 0,0-1 0,0 0 0,0 1 0,1-1 0,0-1 0,11-27 5,-10 26-12,5-7-13,0 0 0,0 0 1,1 1-1,1 0 0,-1 1 1,2-1-1,-1 2 0,1-1 0,20-12 1,8-2-57,63-27 1,-97 48 65,76-31-26,1 4-1,1 3 0,2 4 1,0 3-1,139-12 1,-221 31 29,112-9-6,-95 9 5,1 0 1,-1 2-1,0 0 0,19 4 0,-32-4 0,-1-1 0,1 1 0,-1 0 0,0 0 0,0 0 0,7 5 0,-11-7 0,0 1 0,0 0 0,0 0 0,0 0 0,0 0-1,-1-1 1,1 1 0,0 0 0,0 1 0,-1-1 0,1 0 0,0 0 0,-1 0-1,1 0 1,-1 0 0,1 1 0,-1-1 0,0 0 0,0 0 0,1 1 0,-1-1 0,0 0-1,0 1 1,0-1 0,0 0 0,-1 0 0,1 1 0,0-1 0,0 0 0,-1 0-1,1 1 1,-1-1 0,0 2 0,-3 4 1,-1 0 0,1 0 0,-1 0 0,0 0 0,0-1 0,-1 0 0,0 0 0,-11 8 0,-7 3 17,-29 15 0,21-13-6,-87 44 21,100-51-20,0-2 0,-28 12 0,40-19 0,0-1 0,-1 0-1,1 0 1,0 0 0,-1-1 0,1-1 0,-1 1 0,0-1 0,1 0 0,-12-2 0,17 2-7,0-1-1,0 1 0,0-1 1,0 1-1,1-1 1,-1 1-1,0-1 0,0 0 1,0 0-1,1 0 0,-1 0 1,1-1-1,-1 1 1,1 0-1,-1 0 0,1-1 1,0 1-1,-1-1 1,1 0-1,0 1 0,0-1 1,0 0-1,-1-2 1,2 4-7,0-1 0,0 0 0,-1 1 0,1-1 0,0 1 0,-1-1-1,1 1 1,0-1 0,-1 1 0,1-1 0,-1 1 0,1-1 0,-1 1 0,1 0 0,-1-1 0,1 1 0,-1 0 0,0-1 0,1 1 0,-1 0 0,1 0 0,-1-1 0,0 1 0,0 0 0,-22 0-12,17 0 15,-49 5-15,0 2 0,0 2 1,-95 30-1,146-38 7,1 1 0,-1-1 0,0 0 0,0 0 1,0-1-1,0 1 0,-4-1 0,7 0-58,0 0-1,0 0 1,1 0 0,-1-1-1,0 1 1,0 0 0,0-1-1,0 1 1,1 0 0,-1-1 0,0 1-1,0-1 1,1 0 0,-1 1-1,0-1 1,1 1 0,-1-1-1,1 0 1,-1 1 0,1-1 0,-1 0-1,1 0 1,-1 0 0,1 1-1,0-1 1,-1 0 0,1 0-1,0 0 1,0 0 0,-1 0 0,1 1-1,0-1 1,0 0 0,0 0-1,1-1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5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299 726 5121,'-6'-5'755,"5"3"-504,-1 0 1,0-1 0,1 1-1,0 0 1,-2-4-1,3 6-269,0-1 0,0 0 0,0 1 0,-1-1-1,1 1 1,0-1 0,0 0 0,1 1 0,-1-1-1,0 1 1,0-1 0,0 0 0,0 1 0,0-1-1,1 1 1,-1-1 0,0 1 0,0-1 0,1 1-1,-1-1 1,1 1 0,-1-1 0,0 1 0,1-1-1,-1 1 1,1 0 0,-1-1 0,1 1 0,-1-1-1,1 1 1,-1 0 0,1 0 0,-1-1 0,1 1-1,-1 0 1,2 0 0,-1-1 36,0-1-1,0 1 1,0 0-1,0 0 1,-1-1-1,1 1 1,-1 0-1,1-1 1,-1 1-1,1-1 1,-1 1-1,0 0 1,1-1-1,-1-2 1,6-22 526,6 4-255,-9 17-200,0 0 0,0-1 0,-1 1 0,1-1 1,-1 0-1,0 0 0,-1 0 0,1 0 0,-1 0 1,-1 0-1,1 0 0,-1-10 0,-7-63 1045,4 56-1038,0 0-1,2 0 1,0-1 0,2 1-1,1 0 1,7-38-1,-2 27-105,-5 24-3,0 0 0,0 0 0,1 0 0,7-14 1,-10 24 9,0-1 0,0 1 0,0 0 0,0 0 1,0-1-1,0 1 0,1 0 0,-1 0 0,0-1 1,0 1-1,0 0 0,0 0 0,1 0 0,-1-1 1,0 1-1,0 0 0,0 0 0,1 0 0,-1 0 0,0-1 1,0 1-1,1 0 0,-1 0 0,0 0 0,0 0 1,1 0-1,-1 0 0,0 0 0,0 0 0,1 0 1,-1 0-1,0 0 0,0 0 0,1 0 0,-1 0 1,0 0-1,0 0 0,1 0 0,-1 0 0,0 0 1,0 0-1,1 0 0,-1 1 0,0-1 0,0 0 1,1 0-1,-1 0 0,0 0 0,0 0 0,0 1 0,1-1 1,-1 0-1,0 0 0,0 1 0,1 0-9,0 0 0,-1 0-1,1 1 1,-1-1 0,1 0-1,-1 1 1,1-1 0,-1 0-1,0 1 1,0-1 0,1 0-1,-1 3 1,-2 42-6,-7 84 9,4-80 12,-28 176 59,25-186-42,-2-1 0,-2 0 1,-25 58-1,35-92 39,0-1 0,0 0 0,0 0 1,-1 0-1,-3 4 0,5-7-33,1-1-1,0 0 1,-1 1 0,1-1-1,0 0 1,-1 0-1,1 1 1,-1-1 0,1 0-1,0 0 1,-1 0-1,1 1 1,-1-1 0,1 0-1,-1 0 1,1 0 0,-1 0-1,1 0 1,-1 0-1,1 0 1,0 0 0,-1 0-1,0 0 1,0-1 19,0 1-1,1-1 1,-1 1 0,0-1 0,0 1 0,1-1 0,-1 0-1,0 1 1,1-1 0,-1 0 0,1 0 0,-1 1 0,1-1-1,-1 0 1,1 0 0,-1-1 0,-5-13 108,0-1 0,1 0 0,0-1 0,1 1 0,-2-23 0,-1-89-112,6 76 1,-3-50-66,-28-161 0,30 244-284,5 49 203,-2 2 106,-2 1 1,-1 0-1,-2-1 0,-1 0 1,-12 41-1,-5 2 7,-12 38 8,16-54 1,14-42-9,-1 0 0,-10 22 0,7-18 8,7-18-7,0 1 0,0 0 0,-1-1 1,1 1-1,-1-1 0,0 0 0,0 0 0,-3 5 0,5-8-3,0 0 0,0 0 0,0 0 0,0 0 0,0 0 0,0 0 1,0 0-1,0 0 0,0 0 0,0 0 0,0 0 0,-1-1 0,1 1 0,0 0 0,0 0 1,0 0-1,0 0 0,0 0 0,0 0 25,0 0-25,0 0 0,0 0 0,0 0 0,0 0 0,0 0 0,0 0 0,0 0 0,0 0 1,-1 0-1,1 0 0,0-1 0,0 1 0,0 0 0,0 0 0,0 0 0,0 0 0,0 0 1,0 0-1,0 0 0,0 0 0,10-19 220,3-1-211,23-29 0,-26 36-13,-1 0 1,1 0-1,-2-1 0,0 0 1,-1 0-1,7-20 1,31-95 10,39-96-12,-73 201-8,2 0 0,0 1 0,1 0 1,2 2-1,0-1 0,35-33 1,-43 47-6,1 0 0,0 1 0,0 0 0,1 0 0,0 1 0,18-8 0,-23 12 4,-1 1 0,0 0 0,1 0 0,-1 0 0,1 0 0,-1 1 0,1-1 0,-1 1 0,1 0 0,-1 1 0,1-1 0,-1 1 0,0 0 0,1 0 0,-1 0 0,0 1 0,1-1 0,-1 1 0,0 0 0,4 3-1,-3-2 5,0 1-1,0 0 1,0 1-1,-1-1 1,1 1-1,-1 0 1,0 0-1,0 1 1,-1-1-1,0 1 1,0-1-1,0 1 1,-1 0-1,1 0 1,-2 0-1,1 1 1,0-1-1,-1 0 1,0 8-1,1 13 12,-1 0 0,-2 0 1,-5 34-1,5-49-3,-18 145 81,-5 51 341,29-149-54,-9-62-152,4 3-208,-1 0-1,1 0 1,0 0-1,-1-1 1,1 1-1,0 0 0,0 0 1,-1 0-1,1 0 1,0 0-1,0 0 1,-1-1-1,1 1 0,0 0 1,0 0-1,0 0 1,-1-1-1,1 1 1,0 0-1,0 0 0,0-1 1,0 1-1,-1 0 1,1 0-1,0-1 0,0 1 1,0 0-1,0 0 1,0-1-1,0 1 1,0 0-1,0-1 0,0 1 1,0 0-1,0 0 1,0-1-1,0 1 1,0 0-1,0-1 0,7-22 164,-5 17-166,0 0 1,0 0 0,0 0 0,1 0 0,4-7 0,14-22 15,-4 7-8,0-1 1,14-38-1,23-93 26,5-11-55,-57 166-5,0 0 1,1 0-1,-1 1 0,1-1 0,0 1 1,6-7-1,-8 10 9,-1 1-1,1-1 0,0 0 1,-1 1-1,1 0 1,-1-1-1,1 1 1,0-1-1,-1 1 1,1 0-1,0 0 0,0-1 1,-1 1-1,1 0 1,0 0-1,-1 0 1,1 0-1,0-1 1,0 1-1,1 1 1,-1-1-2,0 1 1,0-1 0,0 1-1,-1-1 1,1 1 0,0 0-1,0-1 1,-1 1 0,1 0-1,0 0 1,-1 0 0,1-1-1,0 1 1,-1 0 0,1 0-1,-1 0 1,0 0 0,1 0-1,-1 2 1,3 8-10,0-1-1,-1 1 1,0 0 0,-1 0-1,0 0 1,-1 0 0,0 0-1,-3 15 1,-2 11 15,-13 39 1,14-61-3,-40 128 12,11-42 11,23-66 3,-1-1-1,-2 0 0,-1-1 1,-29 49-1,40-78 2,1 0 0,-1 0 0,0 0 0,0-1-1,0 1 1,-1-1 0,1 0 0,-1 0-1,0 0 1,0 0 0,-6 3 0,9-6-15,1 0-1,-1 0 1,1 0 0,-1 0 0,1 0-1,-1 0 1,1 0 0,-1 0 0,1 0-1,-1 0 1,1 0 0,-1-1 0,1 1-1,-1 0 1,1 0 0,-1 0 0,1-1-1,0 1 1,-1 0 0,1-1 0,-1 1-1,1 0 1,0-1 0,-1 1 0,1 0-1,0-1 1,0 1 0,-1-1 0,1 1-1,0-1 1,0 1 0,-1 0 0,1-1-1,0 1 1,0-1 0,0 1 0,0-1-1,0 1 1,0-1 0,0 0 0,-1-21 78,30-161-130,-14 106-182,-6 34-689,26-70-1,-12 32-1521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775 381 2320,'-58'-42'2925,"30"24"-2120,2-2-1,0-1 0,-30-31 0,41 37-778,12 12-56,-1 0 0,1 0 0,0 0 0,1 0 0,-1-1 0,0 1 0,1-1 0,0 0 0,-3-6 0,5 9 16,-1 1 1,1-1-1,0 1 0,0-1 0,0 0 0,0 1 0,0-1 0,0 1 0,0-1 0,0 1 0,1-1 0,-1 1 0,0-1 0,0 1 0,0-1 0,0 1 0,1 0 0,-1-1 0,0 1 0,0-1 0,1 1 0,-1-1 0,0 1 0,1 0 1,-1-1-1,0 1 0,1-1 0,16-8-60,-7 5 32,33-16-68,-43 19 106,1 1 0,0-1 0,-1 1-1,1-1 1,0 1 0,0 0 0,-1-1 0,1 1-1,0 0 1,0 0 0,-1-1 0,1 1-1,0 0 1,0 0 0,0 0 0,-1 0 0,1 0-1,0 0 1,0 0 0,0 0 0,-1 1-1,1-1 1,0 0 0,0 0 0,-1 1 0,1-1-1,0 0 1,0 1 0,-1-1 0,1 1-1,-1-1 1,1 1 0,0-1 0,-1 1 0,1-1-1,-1 1 1,1 0 0,-1-1 0,1 1-1,-1 0 1,0-1 0,1 1 0,-1 0 0,0 0-1,1-1 1,-1 1 0,0 0 0,0 1-1,1 3 7,-1 1 0,1-1-1,-2 0 1,1 1-1,-1 6 1,1-10-5,-3 14 19,0 0 1,-1-1-1,-1 1 0,0-1 0,-10 19 1,11-24 11,-1-1 1,0 0 0,-1 0 0,0 0 0,-1-1-1,1 0 1,-2 0 0,1-1 0,-10 7 0,4-5 110,-1-1 0,-24 10 0,-6 3 484,43-21-586,1 1 1,-1-1-1,0 1 1,1-1-1,-1 1 1,0-1-1,0 0 1,0 0-1,1 1 0,-1-1 1,0 0-1,0 0 1,0 0-1,0 0 1,1 0-1,-1 0 1,0 0-1,0 0 1,0 0-1,0 0 1,1-1-1,-1 1 0,0 0 1,0 0-1,0-1 1,1 1-1,-2-1 1,1 0 2,0-1-1,0 1 1,0 0 0,0-1 0,0 1-1,0-1 1,1 1 0,-1-1 0,1 1-1,-1-1 1,1 1 0,-1-1 0,1-2 0,-1-3 4,1 0 0,0 0 0,0 0 0,0-1 1,3-12-1,0 8-32,-1 2-14,0 1 0,1 0 0,0-1 0,0 1 0,1 0 0,0 1 0,0-1 0,1 1 0,7-9 0,2 1-35,1 1 0,0 1 0,1 0 0,30-19 0,-9 10-104,49-22-1,-55 34 39,-30 10 94,0 1 1,0-1-1,0 1 0,0 0 0,1 0 0,-1-1 0,0 1 0,0 0 0,0 0 0,0 0 0,0 0 1,1 1-1,-1-1 0,0 0 0,0 0 0,0 1 0,0-1 0,0 1 0,0-1 0,0 1 0,0-1 1,0 1-1,2 1 0,-3-2 5,0 0 0,0 1 0,0-1 0,1 1 0,-1-1 0,0 0 0,0 1 0,0-1 0,0 1 0,0-1 0,0 1 0,0-1 0,0 0 1,0 1-1,-1-1 0,1 1 0,0-1 0,0 0 0,0 1 0,0-1 0,-1 0 0,1 1 0,0-1 0,-1 1 0,-5 8-9,-1 1 1,-1-2-1,1 1 0,-1-1 1,-16 12-1,0 2 30,-20 20 135,-1-1-1,-77 51 0,104-80-102,0-2 0,-1 0 0,0-1-1,0 0 1,-1-2 0,0 0 0,0-2 0,-1 0 0,0-1-1,-40 2 1,46-6-27,1 0-1,-1-1 1,0-1-1,0 0 0,-27-8 1,39 9-26,0 0-1,0 0 1,0 0 0,0-1 0,0 1 0,0-1 0,0 1-1,0-1 1,1 0 0,-1 0 0,1 0 0,0-1 0,-1 1-1,1-1 1,0 1 0,0-1 0,1 0 0,-1 1 0,0-1-1,1 0 1,0 0 0,0 0 0,0 0 0,0-1-1,0 1 1,1 0 0,-1 0 0,1-1 0,0 1 0,0 0-1,0 0 1,0-1 0,1-2 0,0-1-42,1 0 0,0 0 1,1 0-1,-1 1 0,1 0 0,0-1 1,7-8-1,32-40-404,-36 47 380,8-7-151,1 0-1,0 0 0,1 2 0,0 0 0,33-19 0,98-43-2106,-128 66 1873,28-15-921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8:02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817 872 1872,'-23'-12'250,"-184"-101"872,183 97-744,1 0 1,0-2-1,2 0 1,0-2-1,1 0 1,-20-28-1,32 37-272,2 1-1,0-1 0,0 0 0,1 0 1,0-1-1,1 0 0,1 1 1,-1-1-1,2-1 0,0 1 1,0 0-1,1-1 0,1 1 1,0 0-1,1-1 0,0 1 0,1 0 1,0-1-1,1 1 0,0 0 1,1 0-1,0 1 0,1-1 1,0 1-1,1 0 0,11-15 1,7-12-129,-12 19 14,20-26 0,-29 41 13,0 0-1,1 1 0,-1-1 1,1 1-1,-1 0 0,1 0 0,0 0 1,0 1-1,1-1 0,-1 1 1,0 0-1,8-2 0,-45 50 351,-3 8-321,31-47-12,-1 0-1,1 0 1,-1-1 0,0 0 0,0 0-1,-1-1 1,1 0 0,-12 7-1,-19 15 275,23-15 162,15-17 12,29-29-273,-28 33-196,23-22 25,-1-2-1,-1 0 0,32-46 0,-50 63 17,0 0 0,0 0 0,0 1 0,1 0 0,8-8 0,-13 12 138,-8 2-28,-9 1-31,15 0-116,-3 1 2,1 0 0,0-1 0,-1 1 0,1 0-1,-1 1 1,1-1 0,0 1 0,-3 1-1,-24 15 20,9-4 9,-2-1-1,-23 9 1,29-13 4,0 0 1,-24 17 0,-4 3 49,45-29-83,-1 1 0,1-1 0,0 0 0,-1 1 0,1-1 1,-1 0-1,1 1 0,0-1 0,-1 0 0,1 0 0,-1 1 0,1-1 0,-1 0 0,1 0 1,-1 0-1,1 0 0,-1 0 0,1 0 0,-1 0 0,1 0 0,-1 0 0,1 0 1,-1 0-1,1 0 0,-1 0 0,1 0 0,-1 0 0,1-1 0,-1 1 0,1 0 0,-1 0 1,1 0-1,0-1 0,-1 1 0,1 0 0,-1-1 0,1 1 0,0 0 0,-1-1 0,1 1 1,0-1-1,-1 1 0,1-1 0,0 0 8,0 0 1,0 0-1,0-1 1,0 1-1,0 0 0,0 0 1,0 0-1,1-1 1,-1 1-1,1 0 0,-1 0 1,1 0-1,-1 0 1,1 0-1,-1 0 1,1 0-1,0 0 0,0 0 1,-1 0-1,2-1 1,10-10-3,1 0 0,25-18 0,-22 17-10,1 0 0,13-16 0,-4-4-1,5-6 0,-29 37 0,0 0 0,0 0-1,0 1 1,0-1 0,0 1 0,0 0 0,0-1 0,1 1 0,-1 0 0,0 0 0,1 1 0,-1-1 0,1 0 0,-1 1-1,6-1 1,-12 0-6,3 1 9,-1 0 0,0 0 0,1 0 0,-1 0 0,0 0-1,1 0 1,-1 0 0,0 0 0,1 1 0,-1-1-1,0 1 1,1-1 0,-1 1 0,1 0 0,-1-1 0,1 1-1,-1 0 1,1 0 0,-1 0 0,-1 2 0,-9 5 8,-102 63 128,81-51-74,11-7 10,-28 13-1,8-9 12,10-4 20,0 1 0,-45 28 0,62-38-87,11-5-17,5 1 6,2 0 6,190-31 31,-100 14-30,-86 16-12,-3 0 1,-1 0 0,1 0 0,-1 1 0,1-1 0,-1 1 0,1 0 0,-1 0 1,1 0-1,0 1 0,-1-1 0,1 1 0,4 2 0,-7-3-1,-1 0 1,0 0 0,0 0 0,0 1-1,1-1 1,-1 0 0,0 0-1,0 1 1,0-1 0,0 0 0,0 0-1,0 1 1,0-1 0,0 0 0,0 0-1,0 1 1,0-1 0,0 0 0,0 0-1,0 1 1,0-1 0,0 0 0,0 1-1,0-1 1,0 0 0,0 0 0,0 1-1,0-1 1,0 0 0,0 0 0,0 1-1,-1-1 1,1 0 0,0 0 0,0 0-1,0 1 1,-1-1 0,1 0 0,0 0-1,0 0 1,0 0 0,-1 1 0,-12 9 278,8-6-236,-20 13-37,-7 13-75,32-30 59,0 0 0,-1 0 0,1 0 0,0 0 1,0 0-1,-1 1 0,1-1 0,0 0 0,0 0 0,-1 0 1,1 1-1,0-1 0,0 0 0,0 0 0,-1 1 0,1-1 1,0 0-1,0 0 0,0 1 0,0-1 0,0 0 1,0 0-1,-1 1 0,1-1 0,0 0 0,0 1 0,0-1 1,0 0-1,0 0 0,0 1 0,0-1 0,0 0 0,0 1 1,0-1-1,1 0 0,-1 0 0,0 1 0,0-1 1,0 1-1,9-1-409,-6 0 231,17 0-872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4:46:33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18824 6250 0,'0'27'78,"0"28"-62,0 27 0,0-27-16,0 0 0,0 27 15,0-54-15,0 54 16,0-27-16,0 27 16,0-27-16,0 27 15,0 28-15,0 27 16,0-55-16,0-27 15,0 27-15,0 0 16,0 0-16,0 28 16,0-28-16,0-27 15,-27 0-15,27 0 16,0 0-16,0-1 0,0 1 16,0 0-16,0-28 15,0 110 1,0-82-16,-28 82 0,28-82 15,-27 27-15,27 1 16,0-56-16,0 28 16,0 27-16,0-27 15,0 0-15,0 0 16,0-28-16,0 28 16,0-28-16,0 55 15,0 1-15,0-56 16,0 55-16,0 1 15,0-1-15,0-27 16,0 27-16,0-27 0,0 27 16,0 0-16,0-27 15,-27 0-15,27 27 16,0 0-16,0 0 16,0-54-16,0 27 15,0-1-15,0 1 16,0 0-16,0 0 15,0 27-15,0-54 16,0-1-16,0 0 16,0 1-16,0-1 15,0 1-15,0-1 16,0 0-16,0 28 0,0-27 16,0 26-1,0-26 1,0 54-16,0-54 15,0-1-15,0 28 16,0 0-16,0-28 16,0 0-16,0 1 15,0-1-15,-28 1 16,28-1-16,0 0 16,0 1-1,0-1-15,0 28 16,0-28-16,0 28 15,0 0-15,0 0 16,0-28 0,0 1-16,0 27 15,0-1-15,0-26 16,0-1-16,0 28 16,0 0-16,-27 0 15,27-28-15,0 83 16,0-83-16,0 1 15</inkml:trace>
  <inkml:trace contextRef="#ctx0" brushRef="#br0" timeOffset="2954.49">18578 9950 0,'27'0'16,"-27"55"46,-27 0-46,-28 55-16,0-56 16,0 56-16,0-55 15,1 0-15,26 27 16,1-55-16,27 1 16,-28-28-16,1 0 15,54 0 48,-27-28-63,55 1 15,0-28-15,0 55 16,0-27-16,-1-1 16,1 1-16,-27 27 15,-1 0-15,-82 55 78,28-1-78,-28-26 16,0 54-16,28-55 16,-28 28-16,28-27 0,27-1 15,0-54 63,27-28-78,0 27 16,1-26-16,-1-1 16,-27 27-16,28 1 15,-28 0-15,27 27 16,-27-28-16,-55 83 62,-54 27-62,26-27 16,1 0-16,0 0 16,27-55-16,28 27 15,-1-27-15,28-27 78,28-1-62,27 1 0,-55 54 77,-28-27-77,-27 55-16,28-55 16,0 28-16,-1-1 15,-27 0-15,28 1 16,0-28-16,-1 27 0,1 1 31,-1-28-31,28-28 78,28 28-62,-1 0-16,-27-27 15,28 27-15,-1 0 16,0 0-16,-54 0 63,-28 55-63,-27-28 15,27 0-15,0 1 16,28-28-16,0 27 15,-1-27 1,1 0 0,82-27 62,-28-1-63,55 1-15,-27 0 0,-28 27 16,28-28-16,0 28 16,-28 0-16,-81 0 62,-1 28-46,27-1-16,1-27 15,-28 0-15,28 27 16,-1-27 0,56-27 109,-1 27-110,1-27 1,26 27-16,-26 0 16,-56 0 30,-54 0-46,27 27 16,-27 0-16,0-27 0,0 28 16,27-1-16,0 1 15,28-28-15,-28 0 16,110-28 78,27 1-79,0-1-15,-27 1 16,-82 27 62,-28 27-62,27-27-16,-26 28 15,26-28-15,-27 0 16,55 27-16,-27-27 16,54 0 62,28 0-63,0-27-15,0 27 16,-28 0-16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10:57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18632 16721 0,'-27'0'63,"0"0"-48,-28 0-15,27 0 0,1-28 16,-28 1 0,-27-28-16,27 27 0,-27-54 15,27 55-15,-109-83 16,82 1-16,-83-1 16,83 55-16,55 0 15,-28 0-15,55 1 16,-28 26-16,1-27 15,27 1-15,0 26 16,0 1-16,0-28 16,0 0-16,0 28 15,0-28-15,0 0 16,0 28-16,0-56 16,0 29-16,0-29 0,0 1 15,-27 0-15,-1 0 16,1 54-16,27-27 15,0-27-15,0 55 16,0-28-16,-28 28 16,28-56-16,0 56 15,-27 0-15,27-1 16,0-27-16,0 28 16,0-1-16,0-26 15,0 26-15,0-27 16,0 1-16,0-1 15,0 0-15,-27-27 0,27 27 16,-28 28-16,28-1 16,0-27-16,-27 55 15,27-27-15,0-28 16,0 0 0,-28 55-16,28-27 15,0-1 1,-27 28 140,27-54-93,0 26-48,0-81-15,0 54 16,0-27-16,0-28 15,0-27-15,0-28 16,0 28-16,0 28 16,0-56-16,27-27 0,-27 83 15,28-83-15,-28 82 16,27-109-16,1 54 16,-28-54-16,0 110 15,27-83-15,0 27 16,1 1-16,-1-1 15,1 56-15,-1-1 16,-27 28-16,27 0 16,-27-56-16,0 56 15,0-27-15,0-1 16,0 28-16,28-28 16,-1 0-16,1 56 0,-1-29 15,-27 1-15,27-27 16,1 81-1,-1-82-15,1 28 0,-1 0 16,28 55-16,-28-1 16,1-54-16,54 55 15,0-28-15,-27 0 16,0 0-16,54 28 16,-27-56-16,28 29 15,-28-29-15,-27 29 16,27-29-16,0 56 15,1-55-15,26-1 0,-27 29 16,28-1-16,27 0 16,27 0-16,1 28 15,-1-1-15,-54 1 16,-28 0-16,82-1 16,-54 1-16,-28-1 15,28 1-15,27 27 16,0 0-16,-55 0 15,55 0-15,137 0 16,-27 0-16,81 0 16,56 0-16,-83 0 15,83 0-15,27 0 16,-55 0-16,-27 0 0,-28 0 16,-81 0-16,108 0 15,1-55-15,0 55 16,-55 0-16,-55 0 15,55 0-15,-55 0 16,-54 0 0,-56 0-16,83 0 0,-110 0 15,1 0-15,-29 0 16,29 0-16,-29 55 16,29-55-16,-1 0 15,-27 27-15,27 1 16,-27-1-16,27-27 15,55 28-15,-55-28 16,-27 27-16,0 0 0,-28-27 16,28 0-16,0 0 15,-28 0-15,0 0 16,28 0-16,-27 0 16,-1 0-16,0 0 15,28 0 1,0 0-16,-28 0 0,56 0 15,-29 0-15,166 28 16,-111-1-16,83 1 16,0 26-16,-137-54 15,54 28-15,28 27 16,-82-1-16,-28-54 16,28 55-16,-27-55 0,-1 28 15,28-1-15,-55 28 16,27-55-16,-27 27 15,55 1-15,-55-1 16,0 1-16,27 26 16,1 1-16,-1 0 15,1 55-15,26-28 16,-26-27-16,54 82 16,-27-28-16,27 28 15,-82-82-15,55 55 16,0 0-16,-1-1 15,1 1-15,-27 0 16,54-28-16,-55 27 0,28 1 16,0 27-16,0-27 15,-1 54-15,-54-82 16,55 83-16,-27-56 16,-28 56-16,27 27 15,0-55-15,-27 27 16,0 193-16,-27-193 15,-28-54-15,-54 54 16,-1 1-16,28-1 16,-55 1-16,55-28 15,-55 82-15,27 28 16,-54-28-16,81 0 16,-54 28-16,55-83 0,0 83 15,-28 27-15,56-82 16,-29-55-16,-26 110 15,54-55-15,28-83 16,-28-27-16,0 1 16,28-83-16,-1 82 15,-27-82-15,-27 55 16,0-28-16,0 1 16,-28-28-16,28 27 15,0 0-15,-55 28 16,0-27-16,27 54 15,-54-82-15,-165 164 16,82-109-16,28 0 16,27 0-16,-82 0 0,28-28 15,27 0-15,-55 1 16,54-1-16,-26-27 16,54 28-16,0-28 15,55 0-15,-27 0 16,-55 0-16,109 0 15,28 0-15,0 0 16,-1 0-16,29-28 16,-29-27-16,1 55 15,55-27-15,-83-55 16,28 82-16,-82-55 16,54 28-16,28 27 0,-28 0 15,55 0-15,-27 0 16,55 0-16,-1 0 15,-54 0-15,55 0 16,-55 27-16,27 0 16,-55-27-16,28 28 15,27-1-15,0 1 16,-82-1-16,83 0 16,-56 1-16,28 27 15,-28-55-15,55 0 16,-54 0-16,-56 0 15,83 0-15,55 0 16,-1 0-16,1 0 0,0 0 16,-28 27-16,27-27 15,1 0-15,-28 0 16,28 0 0,-28 0-1,28-27 1,-1 27-1,1 0 1,-1 0-16,-26 27 16,-1-27-16,0 0 15,28 0-15,-28 0 16,0 27-16,0 1 16,0-28-16,1 27 15,-83 28-15,54 0 0,-54 0 16,83-28-16,-29 1 15,29-1-15,26-27 16,1 0 0,27 27-16,-28-27 31,-26 0-15,54 28-1,-28-28-15,1 0 63,-1 0-48,1 27 1,-28-27-16,0 28 16,1-28-16,-1 0 15,27 0-15,1 0 16,0 0-1,-1 0 1,1 0 0,-1 0-1,-26 0 1,-1 0 0,27 0-16,1-28 15,0 28-15,-1-27 0,1-1 16,-1 28-1,1 0 1,0 0 0,-28 0-16,27 0 15,1 0-15,0 0 16,-1 0-16,1 0 16,-1 0-1,1 0 32,0 0-47,-1 0 16,1 0 15,-1 0-15,1 0-1,0 0-15,-1 0 31</inkml:trace>
  <inkml:trace contextRef="#ctx0" brushRef="#br0" timeOffset="9366.25">3124 16611 0,'27'0'93,"83"55"-93,54 0 16,1-1-16,81 1 16,28 0-16,0-28 15,-109-27-15,136 28 16,0-28-16,1 0 15,-1 0-15,-54 0 16,-55 0-16,136 0 0,-108 0 16,26 0-16,1 0 15,-55 0-15,109 0 16,-54 0-16,-1 0 16,-54 0-16,0 0 15,0 0-15,-83 0 16,28 0-16,-55 0 15,83 0-15,-28 27 16,-82-27-16,109 0 16,-82 0-16,28 0 15,-1 0-15,-26 0 16,-1 0-16,-55 0 16,1 0-16,26 0 0,-26 0 15,-1 0 1,1 0-1,-1 0 1,28 0 0,-28 0-1,28 0-15,-28 0 16,56-27-16,-1-1 16,0 28-16,28-27 15,-28 27-15,0 0 16,0 0-16,-27 0 15,-28 0-15,1 0 16,-1 0-16,1 0 0,-1 0 16,0 0-1,-27 27 1,28-27 46,-1 0-46,1 0 0,-28-27 15,27 27-15,0 0-1,1 0 16,-1 0-15,1 0-16,26-27 16,1 27-1,-55-28-15,0 1 16,28 27-16,-28-28 31,0 1-15,0 0 15,0-1-15,0 1-1,0-1 1,0 1 62,27 27-78,28 0 16,-28 0-16,1 0 15,26 0-15,1 0 16,-27 0 0,-28-28-16,27 28 15,-27-27 32,27 27-31,1-27-1,-1-28 1,1 27-16,-1 28 16,0-27-16,28 0 15,-27-1-15,-1 28 16,28-55-16,-28 28 15,28 27-15,-28-27 16,1 27 15,-28-28-31</inkml:trace>
  <inkml:trace contextRef="#ctx0" brushRef="#br0" timeOffset="40851.37">12275 6003 0,'0'28'218,"28"-1"-218,-28 0 16,27 28-16,-27-27 16,28-1-16,-28 28 15,0-28-15,27 1 16,-27-1-1,0-54 251,0-1-266,0 1 16,0-28-1,27 28-15,-27-1 16,0 1 0,0-1-16,28 28 15,-28-27-15,0 0 16,27 27-16,-27-28 15,0 1 1,28 27-16,-1 0 31,-27-28-31,0 1 16,27 27 0,1 0 15,-1 0 31,1 0-30,-1 0-17,28 27 1,-55 1-16,27-1 15,1 1-15,-28-1 16,27 28-16,0 0 16,-27-28-1,0 0 17,0 1-1,0-1-16,0 1 1,0-1 0</inkml:trace>
  <inkml:trace contextRef="#ctx0" brushRef="#br0" timeOffset="41751.9">13289 6113 0,'28'0'78,"-1"0"-62,0 0 0,-27 27 15,28-27-31,-28 28 15,0-1 1</inkml:trace>
  <inkml:trace contextRef="#ctx0" brushRef="#br0" timeOffset="42606.56">13289 6250 0,'28'0'93,"-1"0"-77,-27-28 0,27 28-1,-27-27-15,28 0 16,-28-1-1,27 28-15,-27-27 16,0-1 15,28 28-15</inkml:trace>
  <inkml:trace contextRef="#ctx0" brushRef="#br0" timeOffset="44819.64">14385 6031 0,'-27'0'172,"-1"0"-156,1 0 15,0 0-16,-1 0-15,1 0 32,-1 0-32,28 27 15,-27-27-15,27 27 16,-27-27 0,-1 28-16,28-1 15,-27 1 1,-1-28-16,28 27 15,-27-27 1,27 27-16,0 1 16,0-1-1,0 1 1,0-1 0,0 1-16,0-1 46,27-27-30,1 0 0,-1 0 46,1 0 16,-1-27-78,28 27 16,-55-28-16,27 1 16,1-1-16,-1 1 0,-27-1 15,55 28-15,-55-27 16,27 27-16,-27-27 15,0-1 17,28 28-32,-1 0 62,-54 0 376,27-27-423,-28 27 126,28-28-125,-27 1-1,27 0-15,-28 27 0,1 0 31</inkml:trace>
  <inkml:trace contextRef="#ctx0" brushRef="#br0" timeOffset="45771.73">13974 6168 0,'28'27'156,"-28"0"-141,0 1 1,0-1 0,0 1-1,0 27-15,0-1 16,0-26-16,0-1 16,-28 55-16,28-54 15,-27-1-15,27 28 16,-28 0-1,28 0-15,0-28 16,0 0-16,0 1 0,0 27 16,0-28-1,0 1 1,0-1 31</inkml:trace>
  <inkml:trace contextRef="#ctx0" brushRef="#br0" timeOffset="46732.21">14029 5921 0,'27'-55'141,"1"28"-141,27-1 0,-1-26 15,1-1-15,-27 0 16,26 27-16,-54 1 16,28 27-16,-28-27 15,0 81 126,0-26-126,0 54-15,0-27 16,27 0-16,1 27 16,-1-55-16,0 1 15,-27 27-15,28-55 16</inkml:trace>
  <inkml:trace contextRef="#ctx0" brushRef="#br0" timeOffset="47706.68">15098 6031 0,'27'0'94,"28"0"-79,0 0-15,27 0 16,27 0-16,-26 27 16,-1-27-1,27 27-15,1-27 0,27 0 16,-55 0-16,1 28 15,-83-1 32,0 1-31,-55-1 0,0 0-1,0-27-15,28 55 16,-56-27-16,29-1 15,-29 1-15,56-1 16,0 0-16,-28 1 16</inkml:trace>
  <inkml:trace contextRef="#ctx0" brushRef="#br0" timeOffset="48381.25">16961 5894 0,'0'-28'16,"0"83"46,0 27-62,0 0 16,0-27-16,0 27 15,0-54-15,0 27 0,0 0 16,0-1-16,0-26 16,-27-1-16,27 28 15,0-28 1,0 1-1,0-1-15,0-54 47</inkml:trace>
  <inkml:trace contextRef="#ctx0" brushRef="#br0" timeOffset="49753.96">17646 6003 0,'0'-27'31,"55"-1"-15,-28 28-1,1-27-15,54 27 16,-55-27-16,28 27 0,0 0 16,-28 0-16,28 0 15,-28 0 1,1 0 0,-1 0-16,1 54 15,-1 1 1,-27-27-16,0 26 15,0-26-15,27 27 16,-27-28-16,0 0 16,0 1-1,0-1-15,0 1 16,0-1 0,0 1-16,0-1 15,-27 28 1,0-28-16,27 1 15,-28-1-15,1 28 16,-1-55 0,-54 55-1,82-28 1,-27-27 0,-1 0-1,-26-27-15,26 27 16,1-28-1,27 1-15,-55-1 16,28 1-16,27 0 16,-28-1-1,28 1-15,0-1 16,-27 1 0,27 0-1,-28-1 1,28 1-1,0-1 1,0 1 0,0-1-1,0 1 17,0 0-32,0-1 31,0 1-16,0-1 1,0 1 0,0 0 15,28 27-31,-28-28 16,27 28-1,-27-27 1,28 27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12:20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6960 11403 0,'55'0'93,"-28"0"-93,0 0 16,1 0 0,-1 0-1,28 0-15,0 0 0,0 0 0,27 0 16,55 0-16,-28 0 15,1 0-15,54 27 16,-54-27-16,0 0 16,-1 0-16,-27 28 15,28-28-15,-28 0 16,-54 0 0,26 0-16,-26 0 15,27 0-15,-1 0 16,1 0-1,-27 0-15,-1 0 16,0 0-16,1 0 16,-1 0-1,1 0-15,-1 0 0,0 0 16,1 0-16,-1 0 16,1 0-16,-1 0 15,0 0 157,1 0-141,-1 0 1,1 0-17,-1 0 32,0 0-31,1 0-16,-1 0 15,1 0 1,26 0 156,-26 0-157,27 0-15,-28 0 16,28 0 0,0 0-16,-1 0 0,1 0 15,-27 0-15,26 0 16,1 0-16,0 0 16,-28 0-16,1 0 15,-1 0-15,1 0 16,-1 0-16,0 0 15,1 0 1,-1 0-16,1 0 0,-1 0 16,0 0-16,1 0 15,-1 0-15,1 0 16,-1 0 0,0 0-1,1 0-15,-1 0 16,1 0 15,-1 0-15</inkml:trace>
  <inkml:trace contextRef="#ctx0" brushRef="#br0" timeOffset="162263.89">13022 5420 0,'55'0'63,"138"0"-48,-54 27-15,54 1 16,1 27-16,-1-55 16,56 55-16,0-27 15,27 0-15,28 27 16,-27-27-16,-1-28 16,-55 27-16,1-27 15,-56 0-15,-28 0 16,-55 0-16,0 0 15,-28 0-15,-27 0 16,-1 0-16,1 0 0,0 0 16,-1 0-1,1 0 1,-1 0 0,1 0-1,0 0 1,-1 0-16,29 0 0,-29 0 15,1 0-15,0 0 16,-1 0-16,1 0 16,0 0 15,27 0 31,28 0-62,27 28 16,-27-28-16,0 0 16,0 0-16,28 0 15,-28 0 1,27 0-16,-27 0 0,0 0 16,28 0-16,-1 0 15,-27 0-15,-27 0 16,-29 0-16,29 0 15,-29 0-15</inkml:trace>
  <inkml:trace contextRef="#ctx0" brushRef="#br0" timeOffset="201705.64">22642 13410 0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16:2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9980 13106 0,'28'0'94,"27"0"-78,1-28-16,27 28 15,-56 0-15,56 0 16,-27 0-16,26 0 16,-26 0-16,-29 0 15,56 0-15,28 0 16,-28 0-16,0 28 15,-28-28-15,0 28 16,28-1-16,-27 1 16,-1 0-16,28-28 0,-83 27 15,55 1-15,0-28 16,-27 0-16,0 27 16,-1-27-16,1 0 15,27 28-15,-55 0 16,28-28-16,0 0 15,-1 0-15,-27 27 16,0 1 0,28-28-16,-28 28 15,0-1 1,28 1-16,-28 0 16,27-1-16,-27 1 15,0 0-15,0-1 0,0 1 16,0 27-16,0 0 15,0-27-15,-55 27 16,55 28-16,-28-55 16,1 0-16,27 27 15,-28-27 1,28-1-16,0 1 16,-28-28-1,28 28 1,-27-28-16,27 27 15,-28-27 1,-27 28 0,55 0-16,-28-28 0,0 0 15,-27 55-15,0-55 16,0 27-16,-1 1 16,29-28-16,-1 28 15,-27-1-15,27 29 16,-55-29-16,28 29 15,27-29-15,-55 29 16,28-29-16,0 1 16,27 0-16,-27-28 15,27 27-15,0 1 16,1-28-16,-1 0 16,0 27-1,1-27 1,-1 0-16,1 0 15,-29 0-15,29 0 16,-1 0-16,0 0 16,-27 0-16,27 0 15,1 0-15,-1 0 16,0 28-16,1-28 16,-29 0-16,29 0 15,27 28 1,-28-28-16,1 0 15,-29 0-15,56-28 16,-27 28-16,-1-28 16,0 1-16,1-1 0,-1 1 15,28-29-15,-28 1 16,1 27-16,27 1 16,0-29-16,-28 29 15,0-1-15,28-27 16,-27-1-1,27 29-15,-28-1 16,28-27-16,0 27 16,0 1-16,0-1 15,0-27-15,0-28 16,28 27-16,-28 1 16,0 27-16,0-27 15,27-28-15,1 56 0,-28-1 16,28-55-16,-28 55 15,27-27-15,-27 27 16,28-27-16,-28 27 16,0 1-16,28-29 15,-1 29 1,-27-1-16,0 1 16,28-1-1,-28 0-15,55 1 16,-27-1-16,27-27 15,0 55-15,-27-56 16,0 56-16,-1-27 16,1 27-16,-28-28 15,28 28 1</inkml:trace>
  <inkml:trace contextRef="#ctx0" brushRef="#br0" timeOffset="25823.29">6580 17502 0,'28'-28'0,"-1"28"15,1 0 1,0-27-16,-1 27 16,1 0-16,-28-28 15,28 0-15,-1 28 16,1 0-16,-1 0 31,-27-27-31,28 27 0,0 0 16,27 0-1,0 0-15,84 0 0,-1 0 16,111 55-16,-84-27 16,29-1-16,0-27 15,-84 0-15,-27 0 16,55 0-16,-27 0 16,-1 0-16,1 0 15,-28 0-15,-28 0 16,1-55-16,-1 55 15,28-55-15,-28 27 16,28 28-16,-28-27 16,-27-1-1,0 28-15,-1 0 16,1 0 78,-28-28-94,28 28 15,-1 0-15,28-27 16,1 27-16,-29 0 16,1 0-16,0-28 15,-1 28-15,1 0 16,0 0-1,-28-28 1,27 28 0,-27-27-1,28 27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17:02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6718 9677 0,'28'0'0,"-28"-27"31,28 27-31,-1 0 0,-27-28 16,28 1-16,27 27 15,-27-28-15,-1 28 16,1-28-16,0 1 16,27 27-16,-27-28 15,-1 28 1,1 0-16,0 0 16,-1 0-1,1 0-15,-1 0 31,1 28-15,-28-1 0,0 1-16,0 0 15,28-28-15,-28 27 0,27 1 16,-27-1-16,28 1 16,-28 0-1,28-1 1,-28 1-1,27-28 1,-27 28 0,28-28-16,-28 27 15,0 1-15,0 0 16,0 27 0,0-27-1,0 27-15,0-27 16,0-1-1,0 28-15,0-27 16,0 0 0,0-1-16,0 29 15,0-29 1,0 1-16,-28 27 16,28-27-16,0 0 15,0-1-15,-27 1 16,27 0-16,-28-1 15,28 1 1,0 0-16,0-1 16,0 1-1,0-1 1,-28 1-16,28 0 16,0-1-1,0 1-15,-27 0 16,27 27-1,-28-27 1,28 27-16,-28 0 16,1-27-1,27 0-15,-28-1 16,28 1-16,0-1 16,-27 1-1,-1-28-15,0 55 0,1-27 16,-1 0-16,-27-28 15,27 55-15,0-55 16,1 28-16,-1-1 16,-27-27-16,27 28 15,1-28-15,27 28 16,-28-28-16,-27 0 16,27 0 15,0 0-16,1 0 1,-1 0 0,0 0-16,1-28 0,-1-55 15,0 28-15,1-1 16,-1-27-16,0 28 16,1-28-16,27 0 15,-28 28-15,1 27 16,27-27-16,-28 27 15,0-27-15,1 0 16,27 27 0,-28 1-16,28-29 15,-28 29-15,28-29 16,0 29-16,0-29 16,0 1-16,0 0 15,0 27-15,0 0 16,0 1-16,0-29 0,0-26 15,0 54-15,0 0 16,0-55-16,0 56 16,0-29-16,0 29 15,0-29-15,0 29 32,0-1-32,0 0 15,0 1 1,28 27-1,-28-28-15,0 1 16,28 27 0,-28-28-16,27 0 15,1 28-15,-28-27 16,28 27 0,27 0-16,-55-28 15,27 28-15,1 0 16,27-28-1,-55 1 1,56 27 0,-29 0-16</inkml:trace>
  <inkml:trace contextRef="#ctx0" brushRef="#br0" timeOffset="11167.45">20348 13078 0,'0'-27'62,"27"27"-46,1-28-16,0 0 16,-1 28-1,1 0-15,0-27 0,27 27 16,-27 0-1,-1 0 1,29 0 0,-29 0-1,-27-28 1,28 28-16,0 0 16,-1 0-16,1 0 15,-1 0-15,29 0 16,-1 0-1,-27 0-15,27 0 16,-27 0-16,-1 0 16,29 0-16,-29 0 15,1 0 1,-1 0 15,1 0-15,0 0 15,-1 0-15,1 0-1,0 0 1,-1 0 0,1 0-1,0 0 1,-1 0-16,1 0 31,0 0-15,-1 0-1,1 0 1,0 28-16,-1-28 16,-27 27-1,28-27 1,-28 28-1,27-28-15,1 0 16,-28 28-16,28-28 16,-28 27 31,27-27-47,-27 28 31,0 0 0,0-1-15,0 1 46,0 0-31,0-1-15,0 1 0,0-1-1,0 1 17,0 0 14,0-1-14,0 1-1,0 0 0,-27-28 16,27 27-31,-28 1-1,0-28-15,28 28 16,-27-28 0,27 27-1,-28-27 1,28 28-16,-27 0 15,-1-28 1,28 27 15,0 1 16,-28-28-31,28 28-1,-27-28 17,27 27-17,-28-27 48,0 28-48,1-28-15,-1 0 16,0 27-16,-27-27 16,27 28-16,1-28 15,-1 0-15,-27 28 16,27-28 0,1 27-16,-1-27 15,0 0-15,1 0 16,-29 28-16,29 0 15,-1-28-15,0 0 0,-27 0 16,27 0 0,-27 0-1,0 0 1,27 0-16,1 0 16,-1 0 15,0 0 0,1 0 16,-1 0-31,28-56-16,-28 56 15,28-27-15,0-1 16,-27 0-1,-1 28 1,0 0 0,1 0 31,-1 0-16,28-27-31,-28-1 0,1-27 15,27 0 1,-28 27 0,28 0-1,-27 1-15,27-1 16,0 0 0,0 1-1,0-1 1,0 0-1,0 1-15,0-1 47</inkml:trace>
  <inkml:trace contextRef="#ctx0" brushRef="#br0" timeOffset="28485.94">12524 17309 0,'-28'0'157,"1"0"-142,-1 0 16,28 27 16,-28-27-31,1 0 31,27 28-32,-28-28 1,0 0 15,28 27 32,-27-27-63,-1 0 15,28 28 1,-28-28 0,28 28 15,-27-28-15,27 27-1,-28-27 32,1 28-31,27 0 187,-28-1-188,28 1-15,-28 0 16,28-1 0,-27 1-16,-1 0 15,28-1 1,-28 1-16,28 0 31,-27-28-15,27 27-1,0 1 1,0-1 0,0 1-16,0 0 31,0-1-15,0 1-1,0 0-15,0-1 16,0 1-1,0 0 17,0-1-17,27 1 1,1 0 15,0-28-15,-28 27-16,27 1 15,1-28 17,0 28-32,-1-28 15,-27 27-15,28-27 16,-1 28-16,29 0 16,-29-28-16,1 0 31,0 0-31,-1 0 0,-27 27 15,28-27-15,0 0 16,-1 28-16,1-28 16,0 0-16,-1 0 0,29 27 15,-1 1 1,-28-28-16,1 0 16,0 0-1,-1 0-15,1 28 16,0-28-16,27 0 15,0 27-15,1 1 16,-29-28 0,1 0-16,-1 0 15,1 0 1,0 0-16,-1 0 0,1 0 16,0 0-16,27 0 15,-27 0-15,-1 0 16,1 0-16,0 0 15,-1 0-15,1 0 16,27 0 0,-27 0-1,-1 0 1,1 0-16,0 0 16,-1 0-1,-27-28 1,28 28-1,0 0-15,-1 0 16,1 0-16,0-27 0,-1 27 16,29-28-1,27 28-15,-28-28 0,55 28 16,-54 0-16,27 0 16,-28 0-16,28 0 15,0 0-15,0 0 16,-28 0-16,0 0 15,1 0-15,-1 0 16,-27 0-16,27 0 16,-27 0-16,-1 0 15,1 0-15,27 0 16,-27 0 0,27 0-1,-27 0-15,-1 0 16,29 0-16,-1 0 15,-27 0-15,27 0 16,0 0-16,0 0 16,1 0-16,-29 0 15,29 0-15,-29 0 16,29 0-16,-29 0 16,29 0-16,-1 0 15,0 0-15,0 0 16,1 0-16,-29 0 15,56 0-15,28 0 16,-1 0-16,-27 0 16,0-27-16,-27 27 15,-1 0-15,28 0 0,0 0 16,0 0-16,-28 0 16,28 0-16,0-28 15,-28 28-15,28 0 16,-28 0-16,1 0 15,-1 0 1,0 0-16,-27 0 16,0 0-16,-1 0 15,1 0-15,27 0 16,-27 0-16,-1 0 16,29 0-16,-1 0 15,-27 0 1,-1 0-1,1 0-15,27 0 0,1 0 16,-29 0-16,1 0 16,27 0-16,0 0 15,-27 0-15,27 0 16,1 0 0,-1 0-16,-27 0 15,-1 0-15,56 0 16,-55 0-16,27 0 15,-27 0-15,27 0 16,0 0-16,56 0 16,-56 0-16,1-27 0,-1 27 15,28 0-15,0-28 16,0 28-16,-28-28 16,0 28-16,28 0 15,-28 0-15,-27 0 16,0 0-16,-1 0 15,1 0 1,-28-27 0,28 27-1,-1 0 1,1 0 0,0 0-16,-1-28 15,1 28-15,0-28 16,-1 28-1,1 0 1,-28-27 0,28 27-1,-1-28 1,1 0 0,-1 1-1,1 27 1,0-28-16,-1 28 15,-27-28 1,28 1-16,0 27 16,-1 0-1,1 0-15,0-28 0,-1 28 16,-27-28 0,28 28-16,-28-27 15,28 27-15,-1 0 16,-27-28-16,28 28 15,0 0 1,-28-28-16,27 28 16,1-27-1,-1 27 1,-27-28-16,28 28 16,0 0 30,-28-27 1,27 27-47,1-28 32,-28 0-17,0 1 16,0-1-31,0 0 16,0 1 125,0-1-141,0 0 15,0 1 17,-28 27-32,1-28 31,27 0-16,-28 28-15,28-27 16,-28 27-16,1-28 16,-1 0-1,1 1 1,27-1-16,-28 28 16,0-27-16,-27-1 15,27 28-15,28-28 16,-27 28-16,-56-27 15,55-1-15,0 28 16,1 0 0,-1 0-16,0 0 15,1 0-15,-1 0 16,1 0-16,-29 0 16,29 0-1,-29 0-15,29 0 16,-29 0-16,29 0 15,-56 28-15,27-28 16,1 27-16,0-27 16,0 0-16,-56 28 15,56-28-15,-28 28 16,28-28-16,27 27 16,-27-27-16,27 0 15,0 0-15,1 0 16,-1 28-16,0-28 0,1 0 31,-1 0 0,-55 0-15,28 0-16,-28 0 16,0 0-16,-28 0 15,-55 0-15,84-28 16,-84-27-16,83 55 15,-28-28-15,1 28 16,-1-27-16,56 27 0,-1 0 16,1 0-1,27 0 1,1 0-16,-1 0 16,0 0-1,1 0 1,-1 0-1,-27 0 1,0 0-16,-28 0 16,27 0-16,-27 0 15,-27 0-15,55-28 16,-28 28-16,0 0 16,27 0-16,-27 0 15,28 0-15,0 0 0,27 0 16,1 0-16,-29 0 15,29 0 1,-1 0 0,0 0-1,1 0 1,-1 0 0,0 0-16,-27 0 15,0 28 1,-28-28-16,28 0 15,-28 0-15,0 0 16,0 0-16,-28 0 16,28 0-16,28 0 0,-28 0 15,0 0-15,0 0 16,56 0-16,-1 0 16,0 0-16,1 0 15,-1 0-15,0 0 16,1 0-1,-29 0-15,1 0 16,27 0 0,1 0-16,-1 0 15,0 0-15,-27 0 16,28 0 0,-29 0-1,29 0 1,-1 0-1,0 0-15,1 0 0,-29 0 16,29 27-16,-56 1 16,-28-28-16,1 28 15,82-28-15,-27 0 16,-28 0-16,0 0 16,0 0-16,28 0 15,-1 0-15,-27 0 16,28 0-16,-28 0 15,28 27-15,-1-27 16,1 0-16,28 0 16,-1 0-16,0 0 47,1 0-16,-1 0 0,0 0-15,1 0-1,-1 0-15,-27 0 16,-28 28 0,55-28-1</inkml:trace>
  <inkml:trace contextRef="#ctx0" brushRef="#br0" timeOffset="71549.99">29139 13410 0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18:41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16339 6470 0,'28'0'78,"27"0"-62,28 0-16,-28 0 15,28 0-15,-27 0 16,26 0-16,-26 0 16,-1 0-16,0 0 15,1 0-15,-1 0 16,28 0-16,-28 0 16,0 0-16,1 0 15,-1 0-15,0 0 16,1 0-16,-1 0 15,83 0-15,-55 0 0,0 0 16,55 0-16,-55 0 16,-55 0-16,55 0 15,-28 0-15,-27 0 16,27 0-16,-27 0 16,-1 0 15</inkml:trace>
  <inkml:trace contextRef="#ctx0" brushRef="#br0" timeOffset="53590.8">6608 15041 0,'27'0'15,"29"0"1,-29-27-16,1 27 16,55 0-1,-56 0-15,84 0 0,-56-28 16,56 28-16,-28 0 16,0 0-16,0 0 15,27 0-15,1 0 16,27 0-16,0 0 15,-55 0-15,28 0 16,-28 0-16,0-28 0,-28 28 16,-27 0-16,27 0 15,-27 0-15,55 0 16,-56 0-16,29 0 16,-1 0-1,0 28-15,0-28 16,-27 0-16,0 28 15,27-28-15,194 27 16,-83-27-16,-28 0 16,28 0-16,-28 0 15,-27 0-15,27 0 0,-83 0 16,28 0-16,-28 0 16,-27 0-1,27 0-15,1 0 0,27 0 16,-1 0-16,1 0 15,-27 0-15,27 0 16,0 0-16,27 0 16,-27 0-16,0 0 15,0 0-15,0 0 16,27 0-16,29 0 16,-84 0-16,56 0 15,-56 0-15,28 0 16,-28 0-16,0 0 15,1 0-15,-29 0 16,56 0-16,-27 0 0,-1 0 16,-27 0-16,82 0 15,-27-27-15,55 27 16,-55 0-16,-27 0 16,26 0-16,29 0 15,0 0-15,-28 0 16,27 0-16,-55 0 15,1 0-15,-1 0 16,56 0-16,-84 0 16,29 0-1,-29 0 1,1 0 0,-1 0-16,1 0 15,27 0-15,-27 0 16,0 0-16,27-28 15,0 0-15,28 28 16,-55 0-16,27-27 16,0 27-16,1 0 15,-1 0-15,-27 0 16,-1 0-16,29-28 16,-29 28-16,1 0 15,27 0-15,28-28 16,-55 28-1,-1 0 1,1 0 0,0 0-16,-28-27 15,27 27 1</inkml:trace>
  <inkml:trace contextRef="#ctx0" brushRef="#br0" timeOffset="55802.28">16146 14792 0,'27'0'63,"29"0"-47,-29 0-1,56 0-15,-28 0 16,28 0-16,-27 0 15,54 0-15,-54 0 16,26 0-16,-26 0 16,-1 0-16,28 0 15,83 0-15,0 0 16,27 0-16,-82 0 16,27 0-1,-27 0-15,55 0 0,55 0 16,-138 0-1,-28 0-15,-27 0 0,-1 0 16,1 0-16,0 0 16,-1 0-1,1 0 1,-1 0 0,1 0-1,27 0 1,1 0-1,27 0-15,-28 0 16,0 0-16,1 0 16,54 0-16,-55 0 15,28 0-15,28 0 16,82 0-16,-54 0 16,27 0-16,-28 0 0,55 0 15,28 28 1,-27 0-16,27-28 0,-83 0 15,28 27-15,55-27 16,-55 0-16,-27 0 16,-57 0-16,29 0 15,-28 0-15,28 0 16,-84 0-16,1 0 16,0 0-1,-1 0 32,1 0-47,-1 0 31,29 0-15,-29 0-16,56 0 16,0 0-16,28 0 15,-1 0-15,-27 0 16,-27 0-16,54 0 15,56 0-15,-83 0 16,0 0-16,0 0 16,28 0-16</inkml:trace>
  <inkml:trace contextRef="#ctx0" brushRef="#br0" timeOffset="73870.42">12579 16921 0,'28'0'78,"0"0"-78,-28-27 16,27 27-16,1 0 15,27-28-15,0 28 16,1 0-16,-29 0 16,29 0-16,-1 0 15,0 0-15,-27 0 16,-1 0-16,1 0 16</inkml:trace>
  <inkml:trace contextRef="#ctx0" brushRef="#br0" timeOffset="74783.61">14376 17004 0,'28'0'47,"0"0"-47,-1 0 15,1 0-15,27 0 16,-27 0-1,-1 0 1,1 0 0,0 0-1,-1 0 1,1 0 0,0 0-1,-1 0 1</inkml:trace>
  <inkml:trace contextRef="#ctx0" brushRef="#br0" timeOffset="76433.34">16505 17087 0,'28'0'0,"-1"0"16,1 0-16,27 0 16,28 0-1,-28 0-15,28 0 16,28 0-16,0 0 15,-1 0-15,-55 0 16,28 0-16,0 0 16,0 0-16,0 0 15,-28 0-15,1 0 16,27 0-16,-28 0 0,-27 0 16,-1 0-16,29 0 15,-29 0-15</inkml:trace>
  <inkml:trace contextRef="#ctx0" brushRef="#br0" timeOffset="77212.86">18827 17170 0,'0'28'0,"-27"-28"16,27 28-16,0-1 16,0 1-1,0 0-15,0-1 16,27 1-16,1 27 16,0-55-16,-1 28 15,1-28 1,-28 27 15,28-27-31,-28 28 0,27-28 16,-27 28-1,28-28-15,-1 0 63,29-56-63,-1 1 15,-27 0-15,82 0 16,-54-28-16,54 0 16,1-28-16,-28 56 15,0-56-15,-28 56 16,-27 0-16,27 27 16,-28 0-16,1 1 15,-28-1-15,28 28 47</inkml:trace>
  <inkml:trace contextRef="#ctx0" brushRef="#br0" timeOffset="79149.49">24135 17087 0,'28'0'16,"-28"-27"0,28 27 30,-1 0-46,-27-28 16,28 28-16,0-28 16,-1 1 15,1 27-31,27 0 16,-27-28-1,-1 28 1,1 0-16,0 0 15,27 0-15,-27 0 16,27 0-16,-27 0 16,55 0-16,0 0 15,-1 0-15,1 0 16,-27 0-16,27 0 0,-56 28 16,84-28-16,-56 0 15,0 0-15,28 0 16,-27 0-16,27 0 15,-56 0 1,1 0-16,27 0 0,-27 0 16,-1 0-1,1 0 48,0 0 46,-1 0-109,29 0 16,-1 0-16,56 27 15,-1-27-15,-27 0 16,0 0-16,0 0 16,0 0-16,-28 0 15,28 0-15,0 0 16,0 0-16,-55 0 16,-1 0-16,1 0 46,0 0 142</inkml:trace>
  <inkml:trace contextRef="#ctx0" brushRef="#br0" timeOffset="83174.08">28780 17143 0,'28'0'16,"-1"0"15,1 0-15,-28 27 0,28 1-1,-1 27-15,1-27 16,-28 27-1,27-27-15,-27-1 16,28-27-16,-28 28 16,28 0-1,-28-1 1,27-27 0,-27 28-16,28-28 62,27-28-62,1-27 16,27-28-16,-1 28 15,1-56-15,56-27 16,-29 27-16,1-27 16,-28-28-16,-28 56 15,-27 82-15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20:46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13051 0,'28'0'62,"0"0"-62,-1 0 16,28 0-16,-27 0 16,55 0-16,0 0 15,0 0-15,28 0 16,-1 0-16,-27 0 16,28 0-16,-1 0 15,56 27-15,-55-27 16,-1 28-16,1-28 15,-56 0-15,56 28 0,-84-28 16,56 0-16,-55 0 16,0 0-1,-1 0-15,1 0 0,0 0 16,-1 0 78,28 0-32,28 0-62,28 0 16,-56 0-1,84 0-15,-1 0 0,55 27 16,-110-27-16,55 0 16,28 28-16,-55-28 15,0 0-15,-84 0 16,56 0-16,0 0 16,0 0-16,-28 0 15,28 0-15,-27 0 16,-1 0-16,0 0 15,0 0-15,-27 0 16,0 0-16,27 0 0,-27 0 16,-1 0-16,29 0 15,-29-28 1,1 28-16,27 0 16,-27 0-1,55-27-15,-56 27 16,29 0-16,-1 0 15,0 0 1,-27 0-16,27 0 16,0 0-16,28 0 15,-55 0-15,0 0 16,-1 0 0,1 0-16,0 0 15,-1 0 1,1 0-1,0 0 1,-1 0 15,1 0 63</inkml:trace>
  <inkml:trace contextRef="#ctx0" brushRef="#br0" timeOffset="11572.96">10865 17364 0,'28'0'62,"110"0"-62,-27 0 16,54 0-16,57 0 16,-1 0-16,55 0 15,-27 0-15,55 0 16,-27 0-16,27 0 16,-83 0-16,83 0 15,28 0-15,55 0 16,-55 0-16,110 0 15,28 0-15,0 0 16,-83 0-16,-55 0 16,-56 0-16,-27 0 15,-28 0-15,0 0 16,-82 0-16,-56 0 0,-1 0 16,-26-28-16,-29 1 15,56 27-15,0-28 16,-27 0-16,-1 1 15,-27 27-15,27 0 16,0-28-16,0 28 16,1-28-16,27 28 15,-56 0-15,29 0 16,27 0-16,-28 0 16,28 0-16,27 0 15,-54 0-15,27 0 16,-1 0-16,-26 0 15,-1 0-15,0 0 0,28 0 16,-55 0-16,27 0 16,-27 0-16,0 0 15</inkml:trace>
  <inkml:trace contextRef="#ctx0" brushRef="#br0" timeOffset="51163.63">17749 11668 0,'28'0'46,"-1"0"-46,-27-27 0,0-1 16,28 0-16,-28 1 16,28-29-16,-1 56 15,-27-27-15,28-29 16,0 56-16,-28-55 16,27 27-1,-27 1-15,28-1 16,-28 0-1,28 28-15,-1-27 16,-27-1-16,0 0 16,28 28-16,-28-27 15,27 27 1,1 0-16,-28-28 16,28 1-16,-1-1 15,1 28 1,0-28-16,-1 28 15,-27-27 1,28 27 0,0-28-16,-1 28 15,1 0 17,0 0 14,-1 0-30,1 0 0,0 0-1,-28-28-15,55 28 16,-28 0-16,29-27 16,-29-1-16,1 28 15,27 0-15,-27-28 16,0 1-16,-1 27 15,1 0 1,0 0 0,-28-28-16,55 28 15,-27 0 1,27-28-16,-55 1 0,55 27 16,-27 0-16,-1-28 15,29 28-15,-29 0 16,-27-28-1,28 28 1,0 0 0,-1 0-1,1 0 17,0 0-17,27 0 1,28 0-16,0 0 15,0 28-15,55 0 0,-55-1 16,83 1-16,0 0 16,-56-28-16,-82 0 15,55 27-15,-28-27 16,0 28-16,-27 0 16,0-28-16,-1 0 15,1 27 1,0-27-1,-1 0 1,1 28 0,27-28-1,-55 28-15,28-28 16,-28 27-16,27-27 16,1 28-16,0-28 15,-1 28 1,1-1-1,0 1-15,-1-28 16,-27 27-16,28 1 16,-28 0-16,28-28 15,-28 27-15,27 1 16,-27 0-16,28-1 16,-28 1-16,28 0 15,-28 55-15,0-28 16,0 0-16,27 1 15,-27-29-15,0 28 16,0-27-16,0 27 16,0-27-16,0 0 15,0 27-15,0-27 16,0 55-16,0 0 16,0-56-1,0 28-15,0 28 16,0-55-16,0 27 15,0 1-15,0-29 16,-55 29-16,27-29 16,1 1-16,27 0 15,-28-1-15,0 1 16,1 0-16,-1-1 16,0-27-16,1 28 15,-29-1 1,56 1-16,-27-28 15,-28 55-15,27-55 16,-27 28-16,-1 27 16,29-55-16,-29 28 15,1 0-15,0-28 16,-1 55-16,1-27 16,-28-28-16,28 27 15,27-27-15,-55 28 16,56-28-16,-56 0 15,0 0-15,28 28 0,-28-28 16,55 0-16,0 0 16,-55 0-16,28 0 15,0 0-15,-1 0 16,29 0 0,-1 0-16,-27 0 0,0 0 15,27 0-15,0 0 16,-55 27-16,56-27 15,-29 0-15,29 0 16,-28 0-16,27 0 16,-27 0-1,27 0-15,0 0 16,1 0-16,-1-27 0,-55 27 16,-83-28-16,139 0 15,-56 1-15,27-1 16,-27 28-16,28-28 15,0 28-15,-1-27 16,29 27 0,-28 0-16,27 0 15,28-28 63,-28 0-78,-55-55 16,56 56-16,-1-1 0,0 0 16,1 1-16,-1-56 15,0 55-15,1 1 16,27-29-16,-28 56 16,28-55-16,-28 55 15,1-28 1,27 1 15,0-1-15,0 0-1,0 1 1,0-1-16,0 0 16,0 1-16,0-1 15,0 0-15,0 1 0,0-1 16,0 1-16,0-29 15,0 29-15,0-29 16,0 1-16,0 27 16,0 1-1,27-1 17,-27 0-1</inkml:trace>
  <inkml:trace contextRef="#ctx0" brushRef="#br0" timeOffset="65006.15">15012 15041 0,'0'83'94,"28"28"-94,-28-56 16,0 28-16,0-28 15,0 56-15,0-28 16,0-28-16,0 28 15,0-28-15,0 1 16,0-29-16,0 1 16,0 0-1</inkml:trace>
  <inkml:trace contextRef="#ctx0" brushRef="#br0" timeOffset="65826.57">15648 14875 0,'28'0'78,"-1"0"-78,56 0 16,55 0-16,-55 0 16,83 0-16,-55 0 0,55 0 15,-56 0-15,-27 0 16,0 0-16,-55 0 16,-1 0-16,1 0 46,0 28-30,-28 0-16,0 27 16,0 0-16,0-27 15,-28 27-15,0 28 16,-54 0-16,-1 28 0,-28-56 16,56 28-16,-56-55 15,28 82 1,0-82-16,-27 55 0,54-28 15,1-27-15,27-1 16,1 1-16,-29 27 16,1-27-1,28 0-15,-1-1 16,0 1 0,1 0-1</inkml:trace>
  <inkml:trace contextRef="#ctx0" brushRef="#br0" timeOffset="66351.92">15676 15650 0,'55'0'62,"55"0"-46,1 0-16,55-28 15,55 28-15,-83 0 16,56-28-16,-84 28 16,56-27-16,-27 27 15,-1 0-15,-83 0 16,-27 0-16,-1 0 15,29-28-15,-29 28 16</inkml:trace>
  <inkml:trace contextRef="#ctx0" brushRef="#br0" timeOffset="67408.72">17721 14958 0,'28'0'78,"0"0"-62,27 0-16,0 0 0,28 0 15,0 0-15,-28 0 16,1 0-16,-1 0 15,-27 0-15,-1 0 16,1 28 0,0 0-16,-1-28 15,-27 55-15,28-55 16,0 28-16,-28 55 16,0-28-1,0-27-15,0 27 16,0 0-16,0 0 15,0-27 1,-56 110-16,29-82 0,-29-1 16,29-27-16,-29-28 15,56 55-15,-55-28 16,0 1-16,0 0 16,27 27-16,-27-55 15,27 0-15,0 0 16,28 28-1,-27-28 1,-1 0 0,0 0-16,1 0 15,-29 0 1,1 0-16,27 0 16,1 0-16,-1 0 0,1-28 15,-1 28-15,28-28 16,-28 1-16,1-29 15,-1 29-15,0-1 16,28-27-16,0 27 16,0-27-16,0 27 15,0-27-15,0 27 16,0-27 0,28 27-16,-28 1 15,28-1-15,-1 0 16,29-27-1,-29 28-15,28-29 0,28-27 16,-27 28-16,-1 27 16,56-27-16,-84 55 15,29-28-15,-29 28 16,-27-27-16,55 27 16,-27 0-1,0 0 16</inkml:trace>
  <inkml:trace contextRef="#ctx0" brushRef="#br0" timeOffset="68072.55">19518 16037 0,'-27'0'31,"27"27"-31,-28-27 15,0 0-15,28 28 16,-27-28-16,-28 0 16,27 0-1,0 0-15,1 0 16,-56 0-16,0 0 16,55 0-16,-55 0 15,28 0-15,0 0 16,27 0-16,-27 0 15</inkml:trace>
  <inkml:trace contextRef="#ctx0" brushRef="#br0" timeOffset="68766.21">20956 15180 0,'0'-28'0,"-28"28"63,-27 0-48,0 28-15,27 27 16,-27-27-16,0 54 16,27-54-16,0 0 15,1 55-15,-1-56 16,28 1-1,-28 0-15,84-28 63,27 0-63,0 0 16,27 0-16,-27 0 15,0 0-15,-55 0 16,-1 0-16,1 0 15,0 0-15,-1 0 16</inkml:trace>
  <inkml:trace contextRef="#ctx0" brushRef="#br0" timeOffset="69224.64">21011 15290 0,'0'55'47,"0"1"-32,0-29-15,0 56 16,0-27-16,0-1 16,0 28-16,-27-28 15,27 28-15,0-28 16,0-27 0</inkml:trace>
  <inkml:trace contextRef="#ctx0" brushRef="#br0" timeOffset="70440.28">21785 15041 0,'28'0'125,"0"0"-109,-1 28 31,1 0-47,0 27 16,-28-27-1,27-1 1,1 1-16,-28 0 15,0 27-15,0-28 16,0 1-16,0 0 16,-28 27-16,1-55 15,27 28 1,-56-28-16,29 0 16,-29 0-1,56 27-15,-27-27 16,-29 0-16,56 28 15,-27-28 1,110 0 93,0 28-109,0-1 16,-28 1-16,-27-28 16,-1 0-16,1 28 15,0-28-15,-28 27 16,27 1 0,-27 0-1,0-1 1,0 1-1,0-1-15,0 1 16,-55-28 0,0 55-16,27-55 15,-55 56-15,28-29 0,27 1 16,-27 27-16,-1-55 16,29 0-1,-1 0 16,1 0-15,-1 0-16,28-27 16</inkml:trace>
  <inkml:trace contextRef="#ctx0" brushRef="#br0" timeOffset="71872.16">22560 15318 0,'0'-28'15,"27"28"-15,1-55 16,-1 27-1,1 28-15,0 0 16,-1 0 15,1 0-31,0 0 16,-1 0 0,29 28-16,-56 0 0,55-1 15,-27 1-15,-28-1 16,0 1-16,27 0 15,-27-1 1,0 1 15,28 0-31,-28-1 16,0 29 0,0-29-1,0 1-15,0 0 16,0-1-16,-28 29 15,1-56-15,27 27 16,-28-27-16,0 28 16,1-28-16,-1 27 15,0-27-15,1 0 16,-1 0 0,0 0 15,1 0-31,-1 0 15,0 0 1,1 0 0,-1 0-16,1 0 15,-1 0 1,0-27 0,28-1-1,-27 1-15,27-1 16,0 0-1,0 1 1,0-1 0,0 0 31,0 1-16,0-1 0,27 28-15,-27-28-1,28 1 1,-28-1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22:31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9317 17696 0,'28'0'15,"-28"-28"-15,27 28 16,1 0-1,0-28 1,-1 28-16,1 0 16,-1 0-1,-27-27-15,56 27 16,-29 0-16,1 0 16,27 0-16,1 0 15,-1 0-15,0 0 16,28 0-16,-28 0 15,111 0-15,-55 0 16,55 0-16,-83 0 16,27 0-16,29 27 15,54-27-15,-27 28 16,-55 0-16,54-1 16,-26-27-16,-29 0 0,28 0 15,-55 0-15,28 0 16,-28 0-16,0 0 15,0 0-15,-28 0 16,-27 0 0,27 0-16,0 0 0,1 0 15,-1 0-15,28 0 16,-28 0-16,0 0 16,28 0-16,0 0 15,-27 0-15,27 0 16,27 0-16,1 0 15,55 28-15,-56 0 16,56-1-16,-55-27 0,55 0 16,-28 28-16,28-1 15,27 1-15,-27-28 16,-28 28-16,-27-1 16,82 1-16,1-28 15,-1 28 1,-54-1-16,82-27 0,-55 0 15,0 0-15,55 0 16,-28 0-16,1 0 16,-84 0-16,84 0 15,-28 0-15,0 0 16,27 0-16,-55 0 0,28 28 16,-27 0-16,-29-28 15,28 0-15,-27 0 16,-28 27-16,27-27 15,1 0-15,0 0 16,-28 0-16,27 0 16,-27 0-16,0 0 15,28 0-15,-28 0 16,-1 0-16,29 0 16,0 0-16,-28 0 15,27 0-15,-27 0 16,0 0-16,28 0 15,-28 0-15,0 0 0,-1 0 16,1 0-16,0 0 16,0 0-16,-27 0 15,27 0-15,27-27 16,-27 27-16,-28 0 16,28-28-16,-27 28 15,-1 0-15,0 0 16,-27 0-16,27 0 15,0 0-15,-27 0 16,27 0-16,28 0 16,0 0-16,28 0 15,-1 0-15,56 0 16,-28 0-16,56 0 16,0 0-16,27 0 0,28 0 15,-1 0-15,56 0 16,-110 0-16,55 0 15,55 0-15,-166 0 16,56 0-16,-84 0 16,1 0-16,-28 0 15,0 0-15,-28 0 16,-27 0-16,55 0 16,-28 0-16,-28 0 15,1 0-15,27 0 16,-27 0-16,27 0 15,1 0 1,-29 0-16,1 0 16,0 0-16,-1 0 15,1 0 32</inkml:trace>
  <inkml:trace contextRef="#ctx0" brushRef="#br0" timeOffset="6268.89">3179 7963 0,'28'0'78,"-28"-27"-63,28 27 17,-1-28-17,1 28 1,55-28-16,0 28 15,0 0-15,-28-27 16,28-1-16,111 0 16,27-27-16,-55 27 15,0 28-15,-1 0 16,-26 0-16,137 0 16,-110 0-16,-55 0 0,-56 0 15,-27 0-15,-1 0 16,1 0-16,-1 0 15,1 28 17,0 0-32,-1-28 15,1 27-15,0 29 16,-1-56 0,1 27-16,-28 1 15,55 0-15,-55-1 16,56 29-16,-56-29 15,0 1-15,27 55 16,-27-28-16,28 28 0,-28 0 16,0 0-16,0-28 15,0 56-15,0-1 16,0 1-16,-28-28 16,-27 28-16,27-1 15,-82 84-15,-1-111 16,56-28-16,-56 28 15,28-28-15,0 0 16,0 1-16,28-56 16,-55 55-16,-29 0 15,56 1-15,-27-56 16,27 0-16,0 27 16,-111 1-16,29-28 0,82 0 15,0 0-15,27 0 16,29 0-16,-56 0 15,0 0-15,28 0 16,27 0-16,-55 0 16,28-28-16,-1-27 15,1 27-15,-28 1 16,28 27-16,0-56 16,27 29-16,-27-29 15,-1 29-15,1-56 16,27 55-16,1-27 15,-29 0-15,29 27 16,-1-27-16,1-1 0,-1 29 16,0-1-16,28 0 15,0-27-15,0 27 16,0-27-16,0 28 16,0-29-16,0 29 15,0-29-15,0 1 16,0 0-16,0 27 15,0 0-15,0-55 16,0 56-16,0-1 16,0 1-16,0-29 15,0 1-15,0 27 16,0 1-16,0-1 0,0 0 16,0 1-16,28-1 15,-28 0-15,28 1 16,-28-1-16,27 0 15,1 28-15,-1-55 16,1 27 0,0-27-16,-1 28 15,29-1 1,-29 28 0,1 0-1,0 0-15,-28-28 16,27 28-16,1 0 15,0 0 17</inkml:trace>
  <inkml:trace contextRef="#ctx0" brushRef="#br0" timeOffset="9915.79">23582 7770 0,'28'0'31,"0"-28"-31,-28 0 16,27 28-16,-27-27 15,28 27-15,0-56 16,-1 56-16,1-55 16,0 0-16,-1 27 0,56-55 15,-55 28-15,55-56 16,-56 56-16,29 0 15,27-56-15,-28 56 16,28 0-16,-55-28 16,27 55-16,28-27 15,-56 27-15,1-27 16,27 55 0,-55-56-16,83 56 0,-55-27 15,110-28-15,-55 27 16,28 0-16,-1-27 15,56 0-15,0 27 16,-28-27-16,56 27 0,55-27 16,-84 27-16,29 0 15,82-27-15,-137 27 16,110 1-16,-1-28 16,-54 55-16,-84-28 15,56 28-15,-83 0 16,28 0-16,-28 0 15,-56 0-15,29 0 16,27 0-16,-28 0 16,0 0-16,1 0 15,-1 0-15,-28 0 16,56 0-16,-55 0 16,55 0-16,-55 0 0,27 0 15,0 0-15,-27 0 16,27 0-16,-27 0 15,55 0 1,-56 0-16,84 0 16,-83 0-16,-1 0 15,56 0-15,-28 28 16,28-1-16,-55 1 16,27-28-16,1 27 15,-29 1-15,29 0 16,27 27-16,-1 0 15,1 1-15,28 27 16,-28 0-16,28 0 0,-56-56 16,-28 28-16,56 28 15,-55-27-15,0-29 16,27 84-16,0-83 16,1 27-16,-1 28 15,-27-56-15,-1 1 16,1 27-16,27-27 15,-55 27-15,28-55 16,-28 28-16,27 27 16,1-55-16,0 56 15,-1-1-15,29 0 16,-56 1 0,55-1-16,-55 0 0,55-27 15,-27 55-15,-28-28 16,28 111-16,-28-56 15,27-27-15,-27 28 16,0 55-16,0 27 16,0-27-16,0 0 15,0 55-15,-83 1 16,28 26-16,-56-26 16,-27-29-16,28 84 15,-29-1-15,1-110 16,0 28-16,55-84 15,0-27-15,0 28 16,0-56-16,55-27 0,-82 55 16,55-28-16,-28-27 15,0-28-15,0 55 16,27-55-16,-82 28 16,55-28-16,0 0 15,-27 27-15,-1-27 16,1 0-16,-1 0 15,-27 0-15,-56 0 16,1 0-16,-28 0 16,-1-27-16,1-1 15,0 28-15,-55-28 16,82 1-16,-55-1 16,0-83-16,28 84 15,0-84-15,28 56 0,27-1 16,-28-54-16,1 55 15,27-1-15,83 29 16,0 27-16,0-56 16,55 29-16,-55-1 15,56 0-15,-29 1 16,29-1-16,-29 0 16,56-27-16,-27 55 15,-1-55-15,-27 27 16,27-27-16,-27 0 15,55 27-15,-83-55 16,83 55-16,-55-55 0,-28 0 16,55 28-16,0 55 15,1-27-15,-28-1 16,27-27-16,-27 27 16,27 0-16,-27-82 15,27 54-15,-27 1 16,55 0-16,-28-28 15,-27 0-15,55 0 16,-28-28-16,0 56 16,1-28-16,-1-55 15,28 27-15,0 1 16,-27-1-16,27-27 0,-28 0 16,28 82-16,0-82 15,0 27-15,0-27 16,0 28-16,0-1 15,0 0-15,0 29 16,0-1-16,0 0 16,0 27-16,0-27 15,0 56-15,0-29 16,0 29-16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23:40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8156 11613 0,'0'-28'16,"27"1"15,-27-1-15,28 28-16,0-28 15,-1 28 17,-27-27-32,28 27 15,0-28 1,-1 28-1,1-28 1,0 28 0,55 0-16,-56 0 15,1 0-15,27-27 16,-27 27-16,-1 0 16,1-28-16,0 28 15,-1 0 32,1 0-16,0 0-31,-1 0 16,1 0-16,0 0 16,-1 28-16,29-28 15,-56 27 1,27 1-16,28 0 15,1 27 1,-29-27-16,1-1 16,0 1-16,-1 0 15,1-1 1,-28 1 0,0-1-1,0 1 1,28-28-1,-28 28-15,0-1 16,0 1 0,0 27-1,0-27 1,0 0 0,0 27-16,0-27 31,0-1-16,0 1-15,0 0 32,-28-28-17,0 0-15,1 27 16,-1-27 0,0 28-1,1-28 1,-1 27-16,0-27 15,1 28 1,-1-28-16,28 28 16,-27-28-16,-1 0 31,0 27-31,1-27 16,-1 0-16,0 0 15,1 0-15,-29 0 16,29 0-1,-1 0-15,0 0 16,1 0-16,-28 0 16,27 0-16,-27 0 15,27 0-15,0 0 16,1 0-16,-1 0 16,0 0-16,1-27 15,27-1-15,0 0 16,-28 1-16,0-1 15,1 1 1,27-1-16,0 0 16,-28 28-1,28-27-15,0-1 16,-28 28 0,28-28-1,-27 28-15,27-27 31,0-1-15,-28 28-16,28-28 16,0 1-1,0-1 1,0 0 0</inkml:trace>
  <inkml:trace contextRef="#ctx0" brushRef="#br0" timeOffset="2339.01">9953 12415 0,'27'-28'187,"1"28"-187,-28-28 0,83 1 0,-55-29 16,-1 56-16,1-27 16,0 27-16,-28-28 15,27 28-15,-27-28 16,28 28-16</inkml:trace>
  <inkml:trace contextRef="#ctx0" brushRef="#br0" timeOffset="3275.44">9953 12415 0,'83'-83'125,"-28"55"-109,-27 28-16,-1-55 0,29 27 16,-29 0-16,29 1 15,-29 27 1,1-28-16,0 28 16,-1 0 15,1 0 31,-28-27-46,27 27 62,-27-28-47</inkml:trace>
  <inkml:trace contextRef="#ctx0" brushRef="#br0" timeOffset="8683.26">8488 13355 0,'0'-28'187,"0"0"-187,0 1 0,0-1 16,0 1 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24:09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9289 10203 0,'-55'55'78,"0"-27"-62,-1-1-16,1 1 15,0-28-15,-28 28 16,0-28-16,28 27 16,-1 1-16,-27-28 0,1 0 15,26 0-15,1 0 16,0 0-16,27 0 16,0 0-16,-27 28 15,27-28-15,-27 0 16,27 0-16,-54 0 15,54-28-15,0 0 16,-27 1-16,27 27 16,1 0-16,-56-28 15,55 0-15,0 28 16,1 0-16,27-27 16,-28 27-16,0 0 15,28-28-15,0 0 16,-27 28-1,27-27-15,-28-1 16,28 0-16,-27 28 16,-1-27-1,0-1 1,1 1 15,-1-1-15,0 0-1,1 1-15,-1 27 16,28-28 0,-28 28-1,1-28 1,27 1-16,-28 27 16,0 0-1,1-28-15,-1 28 31,28-55-31,-28 55 16,28-28 0,0 0-16,0 1 15,0-1-15,0 0 16,0 1 0,0-1-16,0 1 15,0-1 1,0 0-16,0 1 15,0-1 1,0 0 0,0 1-16,0-1 15,0 0 1,0 1-16,0-1 16,0 0-16,0 1 15,0-1-15,0 0 16,0 1-16,0-29 15,0 29-15,0-1 16,0 1-16,28-1 16,-28 0-16,28-27 0,-28 27 15,0 1-15,27-29 16,-27 29-16,28-1 16,0-27-1,-1 27-15,-27 0 16,0 1-1,28 27-15,0-28 16,-28 1-16,0-1 16,27 28-16,1-28 15,-28 1-15,28-1 16,-28 0-16,27 28 16,1-27-1,0-1 1,-28 0-1,55 28-15,-55-27 0,27 27 16,-27-28-16,0 0 16,56 1-16,-29-1 15,1 0 1,0 1-16,-28-1 16,27 28-1,-27-28-15,28 28 16,-28-27-16,28 27 15,-28-28 1,27 28-16,1 0 16,-28-27-16,28 27 15,-1 0 1,1 0 0,0 0-1,-1 0 1,1 0-1,27 0 1,0 0 0,1 0-16,-1 0 15,28 0-15,28 0 16,-1 55-16,-55-28 16,28-27-16,-55 28 15,0 0-15,27-28 0,-55 27 16,28 1-16,27-28 15,-28 0-15,1 28 16,0-1-16,-1-27 16,29 0-16,-56 28 15,27-28-15,1 0 16,0 28 0,-1-28-1,1 0 1,-28 27-16,28-27 15,-28 28-15,27-28 16,-27 28 0,28-28-16,0 0 15,-28 27-15,27-27 16,-27 28-16,28 0 16,-28-1-1,27 1 1,1-28-16,-28 28 15,0-1 1,28-27-16,-28 28 16,27-28-1,-27 27 1,28-27 0,0 0 15,-28 28-31,0 0 15,27-28-15,-27 27 32,28-27-17,0 0 32,-1 28-47,1 0 63,-28-1-48,28-27 1,-28 28 0,27-28-1,1 0-15,-28 28 31,28-28-31,-28 27 16,27-27-16,1 0 31,-1 28-15,-27 0-16,28-1 31,0-27 0,-28 28-31,27-28 16,-27 28 0,28-1-16,-28 1 31,0-1-15,28-27-16,-28 28 15,0 0 1,0-1-1,27-27-15,-27 28 16,0 0 0,0-1-1,28 1-15,-28 0 32,28-1-17,-28 1 1,0 0-1,0-1 17,0 1-17,0 0 1,27-1 0,-27 1-1,0 0 16,-27-1-15,-1 1 0,-27-1-1,27-27-15,0 28 0,1 0 16,27-1-16,-28 1 16,28 0 15,0-1 63,-28-27-94,28 28 15,-27-28 1,27 28-16,-28-28 15,1 27 1,27 1-16,0 0 16,-28-28-16,28 27 15,-28 1 1,1 0 0,27-1-16,-28-27 15,0 28-15,1-28 16,-1 27-16,0-27 15,28 28 1,-55-28-16,27 28 16,-27-28-16,0 0 15,55 27-15,-55 1 16,27-28-16,-55 0 16,55 0-16,-27 28 15,27-28-15,28 27 16,-27-27-16,-1 0 15,28 28 1,-28-28-16,1 0 16,-1 0-1,-27 0-15,27 0 16,-27 0 0,27 0-1,1 0 16</inkml:trace>
  <inkml:trace contextRef="#ctx0" brushRef="#br0" timeOffset="2842.4">8460 10839 0,'28'0'156,"110"55"-140,-55-27-16,-28-1 15,0-27-15,-55 28 16,56-28-16,27 83 15,110 0-15,84 27 16,-1 29-16,-27-29 16,55 1-16,0 55 15,28-28-15,-28 28 16,0-56-16,-83 29 16,-110-139-16,-56 27 0,-27-27 46,-1 28-14,-27 0-1,0-1 16,-27-27-32,27 28-15,27 0 16,-27-1-16,28 1 16,27 0-1,1-28 1,27 55-16,-28-27 16,111 27-16,-83-55 15,0 0-15,0 27 16,-28 1-16,28 0 15,0-1-15,0 1 16,27 55-16,-55-55 16,1 27-16,-1-27 15,-27-1-15,-1-27 16,-27 28-16,28 0 16,-28-1-1,55 1-15,-27 27 16,0-27-16,27-1 15,-55 1 1,0 0-16,28 27 0,-1-27 16,1 55-16,-28-28 15,27 28 1,1 0-16,-28-28 0,0-27 16,28 27-16,-28-27 15,0-1 1,0 29-1,0-29 1,0 1-16,0 0 0,27-28 16,-27 27-16,0 1 15,0 0 1,0-1 0,0 1-1,0 0-15,0 27 16,0-28-1,-27 1-15,27 0 16,-28 27 0,0-55-16,28 28 15,-27-1-15,27 1 16,-28 0-16,1-1 16,-1 1-16,0 0 15,1-28 48,-29 27-48,29 1-15,-1 0 16,0-28-16,1 0 16,-1 27-16,0-27 15,28 28-15,-27-1 16,-29-27-16,29 28 15,-28 0-15,27-1 16,0-27-16,1 28 16,-1-28-16,28-28 62,0 1-46,0-1-16,0 0 15,0 1-15,0-56 16,0 28-16,-28 27 16,28 0-16,28 28 156,-28-27-156,28 27 16,-1 0-1,1 0 1,0 55-1,-1-27 1,-27 27-16,28 28 16,27 0-16,-27 27 0,-1 1 15,1-83-15,0-1 16,-28 1 0,27-28-16,-82 0 218,27-83-202,-27 55-16,27 1 16,1-56-16,-28 55 15,27-27-15,0 27 16,28 0 15</inkml:trace>
  <inkml:trace contextRef="#ctx0" brushRef="#br0" timeOffset="14047.11">14791 15788 0,'0'-28'78,"28"1"-63,-1-1 1,1 0-16,-28 1 16,55-1-16,-27 0 15,-1 28-15,29-55 16,-29 55-16,29 0 15,-29-55-15,1 55 0,0-28 16,-1 0 0,1 28-16,0 0 15,-28-27 1,27 27 15,1 0-31,-1 0 16,-27-28-16,56 28 15,-56-28-15,27 28 16,1 0-16,0 0 16,27 0-16,-27 0 15,-1 0-15,1 0 16,27 0-16,-27-27 16,0 27-16,27 0 15,28 0-15,-28 0 0,0 0 16,-27 0-16,27-28 15,1 28-15,27 0 16,-28 0-16,-28 0 16,1 0-16,27-27 15,-27 27-15,0-28 16,-1 28-16,56 0 16,0-28-16,0 28 15,0-27-15,-55 27 16,55 0-16,-28-28 15,0 28-15,28-28 16,-55 28-16,-1 0 16,29 0-1,-29-27-15,29 27 0,-29 0 0,29 0 16,27-28-16,-28 28 16,28 0-16,0 0 15,-28 0-15,56 0 16,-1 0-16,1 0 15,-1 0-15,1 0 16,83 0-16,-29 0 16,1 0-16,-55 0 15,82 0-15,-27 0 16,-28 0-16,-27 0 16,27 0-16,-55 0 0,83 0 15,-55 0-15,27 0 31,-55 0-31,83 0 0,-83 0 0,27 0 16,-27 0-16,0 0 16,-28-28-16,28 28 15,0-27-15,-27 27 16,-29 0-16,1-28 16,55 28-16,-56 0 15,1 0-15,0 0 16,27 0-16,-27 0 15,-1 0-15,1 0 16,166 0-16,-139 0 16,55 0-16,1 0 0,-56 0 15,84 0-15,-29 0 16,28 0-16,1 0 16,-29 0-16,-27 0 15,0 0-15,0 0 16,-55 28-16,-1-28 15,1 0-15,0 0 16,-1 0 0,1 0-16,-28 27 15,28-27 1,-1 28 0,1 0-16,-1-1 15,29 1-15,-29 0 0,1-1 16,55 29-16,-83-29 15,28 1-15,-1-1 16,1 29 0,0-29-16,-1 29 15,1 27-15,-28-28 16,27 0-16,-27 28 16,28-28-16,-28 28 15,0 0-15,0 28 16,0-56-16,0 28 15,0 0-15,0-55 16,0 55-16,0 0 16,-28-28-16,1 28 15,27 0-15,-55 0 0,27-28 16,28 28-16,-55 0 16,27 0-16,-27 28 15,-1-28 1,29-28-16,-29 28 0,1-56 15,0 84-15,0-83 16,27-1-16,0 56 16,-27-83-16,27 83 15,-27-83-15,27 55 16,1-55-16,-1 28 16,0 0-16,-27-28 0,0 27 15,0 1-15,27-28 16,-55 55-16,28-55 15,-1 28-15,1-28 16,-138 0-16,54 28 16,29-28-16,27 0 15,-55 0-15,27 0 16,-55 27-16,56-27 16,27 0-16,-56 0 15,1 0-15,-28 0 16,28 0-16,55 0 15,-83 0-15,-27 0 16,-1 0-16,56 0 0,83 0 16,-56 0-16,28 0 15,-27 0-15,-1 0 16,0 0-16,28 0 16,1 0-16,-1 0 15,-139 0-15,167 0 16,-55 0-16,54 0 15,1 0-15,-28-27 16,55 27-16,1 0 16,-29 0-16,29 0 15,-1 0 1,0 0 0,1 0-16,-1 0 15,-27-28-15,0 28 0,-56 0 16,0 0-16,1 0 15,27-28-15,0 28 16,0-27-16,0-1 16,0 28-16,0 0 15,28-28-15,27 28 16,-55-27-16,0-1 16,0 28-16,28 0 15,0-28-15,27 28 16,1-27-16,-29 27 15,29-28-15,-84 28 16,0 0-16,-27-55 16,-28 27-16,28 1 0,0-1 15,27 28-15,1-28 16,54 1-16,1 27 16,0-28-16,0 0 15,27 28-15,-27-27 16,-28-1-16,27 0 15,29 28-15,-29-27 16,29 27-16,-1-28 16,1 28-16,-29-28 15,29 1 1,-1-1-16,0 28 16,1-55-16,-29 27 0,1-27 15,27 27-15,1-27 16,-1 27-16,0 28 15,1-55-15,-1 55 16,28-28-16,-27 28 16,-1-27-16,0-1 15,1 0 1,-1 28-16,28-27 16,-28-1-16,-27 28 15,55-28-15,-55 28 16,27-27-1,0-1 1,1 28-16,27-27 0,-28-1 16,28 0-16,-28 1 15,1 27 1,27-28-16,0 0 16,0 1-16,0-1 31,0 0-16,0 1 1,0-1 0,27 0-16,1 1 15,27-56-15,-27 55 16,27-27-16,-27 0 16,27 27-1,1-27-15,-29 27 0,56-27 0,-28 27 16,-27-27-16,55-1 15,-28 29-15,1-1 16,-29 0-16,29 1 16,-29 27-16,1-28 15,0 28 1,-28-27 0,27 27 15</inkml:trace>
  <inkml:trace contextRef="#ctx0" brushRef="#br0" timeOffset="149281.29">7575 14820 0,'28'0'47,"-28"-28"-31,55 28 0,-55-27-16,28 27 15,-1 0-15,1-28 16,0 28-1,-1 0-15,29-27 0,-29 27 0,29 0 16,-1-28-16,0 28 16,1 0-16,-1 0 15,0 0-15,-27 0 16,-1 0-16,1 0 16,27 0-1,1 0 1,-1 28-16,28-28 15,-28 27-15,0 1 16,-27-28-16,27 0 16,1 0-16,-29 0 15,1 0-15,-28 27 32,28-27-17,-1 28-15,29 27 0,-29-55 16,1 56-16,-1-56 15,1 27 1,0-27-16,-1 28 16,1 0-16,0 27 15,27-55-15,-27 83 16,27-55-16,0 27 16,-27 28-16,0-56 15,27 1-15,-55 27 16,0 1-16,27-29 0,-27 29 15,0-29-15,28 29 16,-28-29 0,0 29-16,0-1 15,0 111-15,0-83 16,0 0-16,0 27 16,0-54-16,0-1 15,-28 28-15,28 0 16,0-28-16,0 0 15,0-27-15,-27 0 16,27-1-16,0 1 16,0 0-16,-28 27 15,28-28-15,-27 1 16,-1 0-16,28-1 16,-55 29-16,27-29 15,-27 56-15,27-83 16,0 56-16,-27-29 15,27 29-15,-27-29 16,55 1-16,-28-28 16,28 28-16,-27-28 15,-1 0 17,1 27-17,-1-27 1,28 28-16,-28-28 15,-27 27 1,27-27 0,1 28-16,-1 0 15,-27-28 1,55 27-16,-28-27 0,0 0 16,-27 28-16,28 0 15,-1-28-15,-83 55 16,84-55-16,-1 0 15,0 0 1,28 28 0,-27-28 15,-1 0 0,0 0-15,1 0-1,-1 0-15,0 0 16,1 0-16,-1 0 16,1 0-16,-1 0 15,0 0-15,1 0 16,-29 0-16,1 0 16,27 0-16,1 0 15,-84 0-15,56 0 16,27 0-1,1-28-15,27 0 16,0 1 0,-28 27-16,0-56 15,1 29 1,-1-1 0,0 28-16,28-28 15,-27 1-15,-29 27 16,56-28-16,-55 1 15,55-1-15,-28 0 16,1 1-16,-1-29 16,28 29-16,-28-1 15,28 0 1,-27 28-16,27-27 0,-28-1 31,28 0-31,0 1 16,-27-1-16,27 0 15,-28 28-15,28-27 16,0-29-16,0 29 16,0-1-16,0-27 15,0-28-15,-28 28 16,28-1-16,0 1 16,-27-28-16,27 0 15,-28-27-15,28-29 16,0 84-16,0-28 15,0 28-15,-28-28 0,28 28 16,0 27-16,0-27 16,0 27-16,0-27 15,0 27 1,0-27-16,0-1 16,0 29-1,0-1-15,28 0 16,-28 1-16,0-1 15,28-27 1,-28 27-16,27 1 16,-27-29-16,0 29 15,28 27-15,-28-56 0,28 29 32,-1-1-32,-27 0 0,28 1 15,-28-1 1,0 0-16,27 1 15,1 27 1,-28-28 0,28 28-1,-28-28-15,27 1 16,1 27 15,-28-28-15,28 28-16</inkml:trace>
  <inkml:trace contextRef="#ctx0" brushRef="#br0" timeOffset="154951.95">10561 17004 0,'0'-27'47,"28"27"-31,27-56-1,-27 56-15,27-27 16,0-1-16,1 28 16,-1 0-16,28-28 0,-28 28 15,0 0-15,56 0 16,-28 0-16,27 0 15,-27 0-15,-27 0 16,54 0-16,-27 0 16,0 0-16,0 0 15,-55 0-15,27 0 16,-27 0-16,-1 0 31,1 0-15,-28 28-1,28-28-15,-1 28 16,-27-1-16,28-27 16,-28 28-16,0 0 15,28-1 1,-28 1 0,0 0-16,0-1 15,-28-27-15,0 56 16,-27-56-16,0 55 15,-1-27-15,-27-1 16,56-27-16,-1 28 16,-27-28-16,27 28 15,1-1-15,-1-27 0,-27 55 16,27-55 0,0 0-1,28 28-15,-27-28 16,-1 0-1,0 0 1,1 0-16,-1 0 16,0 0-16,1 28 15,-29-28-15,-26 27 16,54-27-16,0 28 16,-55-28-16,28 0 15,-28 0-15,28 0 16,-28 0-16,28 0 0,-1 0 15,1 0-15,27 0 16,-55 0-16,56 0 16,-1 0-1,0 0-15,28-55 16,0 27 0,0 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26:48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10395 12581 0,'0'-28'46,"28"28"-30,-1 0 0,1 0-16,-28-28 15,28 28-15,-1 0 16,-27-27 0,28 27-16,0 0 31,-1 0-16,1 0 17,0 0-1,-1 27 0,1-27 0,-28 28-15,0 0 0,28-1-16,-28 1 15,0 0-15,27-1 16,1 28-16,-28-27 16,0 27-1,28-27-15,-28 0 0,0-1 16,0 1-16,0 0 15,0-1 1,0 1-16,0 0 16,0-1-1,0 1-15,0 0 16,0-1 0,0 1-1,0 0 32,0-1-47,-28 1 16,0-1-16,28 1 15,-27 0 1,-1-28 0,0 0-1,28 27-15,-27-27 16,-1 0-1,0 28-15,1-28 16,-1 0 15,0 0-15,1 0-16,-1 0 16,0 0-1,1 0 1,-1 0-1,1 0 1,-1 0 0,0 0-1,1-28 1,27 1 0,-28 27-1,0-28 1,1 28-1,-1-28 1,0 28 0,28-27-1,0-1-15,0 1 16,0-1 0,0 0-16,0 1 0,0-1 15,0 0-15,0 1 16,0-1-16,0 0 15,0 1 1,0-1-16,0 0 16,0 1-16,0-1 15,0-27-15,0 27 0,0 0 16,0 1-16,0-1 16,0-27-16,28 27 15,-28 1-15,28-1 16,-1 28-16,-27-28 15,0 1-15,28-1 16</inkml:trace>
  <inkml:trace contextRef="#ctx0" brushRef="#br0" timeOffset="31316.29">13022 13521 0,'27'0'16,"1"0"-1,27 0 1,-27 0-16,-1 0 16,1 0-16,0 0 15,-1 0 1,1 0-16,0 0 15,-1-28 1,1 28-16,0-28 16,-1 28-1,1 0 1,0 0 0,-1 0-1,-27-27 1,28 27-16</inkml:trace>
  <inkml:trace contextRef="#ctx0" brushRef="#br0" timeOffset="32539.85">14514 13493 0,'28'0'78,"0"0"-62,27 0-16,-27 0 0,27-28 15,-55 1-15,28 27 16,-1 0-16,1 0 16</inkml:trace>
  <inkml:trace contextRef="#ctx0" brushRef="#br0" timeOffset="82969.21">18330 10424 0,'0'-28'0,"27"-27"15,-27 27-15,0 1 16,28-1-16,0 0 16,-28 1-16,27 27 15,-27-28-15,0 0 16,28 28-1,-28-27 1,28 27-16,-1 0 16,1 0-1,-1 0-15,1 0 47,0 0-31,-28 55-16,27-55 15,-27 55-15,0-27 16,28 0 0,-28-1-1,0 1-15,0 0 16,-28-28 0,28 27-16,-27 1 15,-1 0 1,0-1-16,1-27 15,27 28-15,-28-28 16,56 0 125,-1 0-126,-27 28-15,28-28 16,0 0-16,-1 0 0,29 27 16,-56 1-1,-28-28 1,0 28-16,1-28 15,-1 27-15,-27 28 16,27-55-16,-27 28 16,0 0-16,-1-1 15,1 1-15,-28 0 16,55-28 0,1 0-16,27 27 15,-28-27-15</inkml:trace>
  <inkml:trace contextRef="#ctx0" brushRef="#br0" timeOffset="83867.35">19214 10120 0,'28'0'47,"0"0"-32,-1 0-15,1 0 16,0 0-16,27 0 15,-28 27 1,1 29 0,-28-29-1,0 29-15,28-29 16,-28 29-16,0-1 16,0 0-16,0-27 15,0 27-15,0-27 16,-28 0-1,0-1-15,1-27 16,27 28-16,-55-28 16,27 27-16,0-27 15,-27 56-15,27-56 16,1 0-16,-84 27 16,83 1-16,1-28 15,-1 0-15,28-28 47,0 1-47,0-1 16,0 0-16,0-27 15,0 28-15,28-29 16,-1 1-16,1 0 16,0 27-16,-1-27 15,1 27-15,-28 0 16,28 1-16,-28-1 15</inkml:trace>
  <inkml:trace contextRef="#ctx0" brushRef="#br0" timeOffset="84818.32">19933 10203 0,'0'-28'0,"28"0"16,-1 28-1,1 0-15,0 0 32,-1 0-17,1 28-15,27 27 16,-55-27-16,56 27 16,-56-27-1,0 0 1,0-1-1,0 1-15,0 0 16,0 27 0,-28-27-1,28-1-15,-28 1 16,-27 27-16,0-55 16,27 28-16,-55-1 15,55-27 1,28 28-1,-27-28-15,-1 0 16,1 0 0,-1 0 15,0-28-15,28 1-16,-27-1 15,27 1-15,0-1 16,0 0-16,0-55 15,27 83-15,-27-27 16,28-29-16,0 29 16,-1-29-16,1 56 15,-1-55-15,29 55 16,-56-28-16,27 28 16,-27-27-16,28 27 15</inkml:trace>
  <inkml:trace contextRef="#ctx0" brushRef="#br0" timeOffset="85751.95">20845 10424 0,'28'0'78,"0"0"-78,-1 0 15,1 0 1,0 0 0,-1 0-16,1 0 15,0 0 1,-1 0-16,1 0 15,55 0-15,-56 0 16,29 0-16,-29 0 16</inkml:trace>
  <inkml:trace contextRef="#ctx0" brushRef="#br0" timeOffset="86636.55">21841 10175 0,'0'-28'15,"27"28"1,1 0-1,0 0-15,27-27 16,0 27-16,28 0 16,-55 0-16,-1 0 15,1 0-15,-28 27 78,0 1-78,0 27 16,28-55-16,-28 28 0,0 0 16,0-1-16,0 1 15,0 0 1,0 27 0,-28-27-16,0 27 15,1-27-15,-28-1 16,-1 29-16,1-29 15,0 56-15,-1-83 16,1 55-16,0-27 16,-1 27-16,29-27 15,-1 0-15,1-28 32,27 27-32</inkml:trace>
  <inkml:trace contextRef="#ctx0" brushRef="#br0" timeOffset="87138.94">21730 10562 0,'28'0'63,"-1"0"-63,1 0 15,27 28-15,1 0 16,27-28-16,0 27 16,27 1-16,-27-1 15,-28-27-15,-27 0 16,0 0-16</inkml:trace>
  <inkml:trace contextRef="#ctx0" brushRef="#br0" timeOffset="88127.5">23002 10341 0,'28'0'109,"-1"0"-109,1 0 16,-1 0-16,1 28 15,-28-1 1,0 1-16,0 0 15,0 27-15,0-27 16,28-1-16,-28 29 16,0-29-16,0 1 15,0-1 1,0 1-16,-28 0 31,0-1-15,-27 1-1,28-28 1,-29 28 0,1-1-16,27-27 15,1 0 1,-1 0 15,28-27-15,0-1-16,-28 0 15,28 1-15,0-1 16,0-27-16,0 27 16,0 1-1,0-1-15,0 0 32,0 1-17,0-29 1,0 29-16,28-1 15,0 0-15,27-27 16,-27 0-16,-1 27 16,1 0-1,-28 1 1,0 54 46,0 29-46,0-29-16,0 1 16</inkml:trace>
  <inkml:trace contextRef="#ctx0" brushRef="#br0" timeOffset="89304.97">23748 10230 0,'28'0'47,"0"0"-32,-1 0 1,1 0 0,27 0-1,-27 0-15,-1 28 16,1 0-16,0-1 16,-28 1-16,0 0 15,0-1-15,0 1 16,0 55-16,0-28 15,0-27-15,0 0 16,0 27-16,-28-28 16,28 1-16,0 0 15,-28-28-15,28 27 16,0 1-16,-27-28 16,-1 0-16,28 28 15,-27-28 1,27 27-16,-28-27 15,-27 0 1,55 28-16,-28-28 16,0 28-16,1-28 15,-1 0-15,0 0 32,1 0-17,-1 0-15,0 0 16,1 0-1,-1 0-15,0-28 32,28 0-32,0-27 15,0 27 1,0 1 0,0-29-16,28 29 15,-28-1-15,0 1 16,0-1-16,55 0 15,-55 1-15,28-1 16,-28 0-16,28 28 16,-1-27-16,1-1 15,-28 0-15,28 28 16,-1 0 109,-27-27-109,28 27-1</inkml:trace>
  <inkml:trace contextRef="#ctx0" brushRef="#br0" timeOffset="95644.29">21398 11806 0,'28'0'15,"0"0"1,-1 0 0,1 0-1,0 0 1,-1 0 0,1 0-16,0 0 15,-1 0 1,1 0-16,-1 0 15,29 0-15,27 28 16,0-28-16,27 0 0,1 28 16,-28-28-16,55 0 15,-27 0-15,82 0 16,-82 0-16,-1 0 16,56 0-1,-55 0-15,-28 0 0,-28 0 16,-27 0-16,27 0 15,-27 0-15,-1 0 16,1 0-16,-1 0 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32:40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24080 9124 0,'28'0'31,"27"56"-31,0-1 16,28 0-16,0 28 16,-55-27-16,55-29 15,-28 56-15,0-27 31,-55-29-31,56 1 0,-56 27 16,27 0 0,1-27-16,-28 0 15,0 27-15,0-27 16,28 27 0,-1 0-1,-27-27-15,0 27 16,0 0-16,0-27 15,28 27-15,-28-27 16,28 55-16,-28 0 16,0 0-16,27-28 15,-27 28-15,0 0 16,0 0-16,0 0 16,0 0-16,0-28 15,0 28-15,0 0 16,0 0-16,0 0 15,0-28-15,28 56 16,-28-28-16,0 0 16,0-28-16,0 0 15,0 28-15,0-55 0,0 55 16,0-55-16,0-1 16,0 56-16,0-28 15,0 1-15,0-29 16,0 56-1,-28 56-15,28-56 16,-27 0-16,27-28 16,0 55-16,0-27 15,0 0-15,0-27 16,0 27-16,0-28 16,0 28-16,0-28 0,0 0 15,0-27-15,-28 55 16,28-28-16,0 28 15,0-55-15,0 0 16,-28 54-16,1-26 16,27-1-1,-28 0-15,0 1 16,28-1-16,0 0 16,-27 1-16,27-29 15,-28 29-15,0-29 16,28 56-16,-27-55 15,-1 27-15,28-27 16,0 27-16,0 0 0,-28-27 16,28 0-16,-55 110 15,0-83-15,27 0 16,-27 1-16,27 27 16,-27-28-16,27 0 15,1-27-15,-1 27 16,-27-27-16,27 27 15,-55-27-15,28 27 16,0-55-16,27 55 16,-55-27-16,0 0 15,28-1-15,-28 29 16,-28-29-16,84 1 16,-29 0-16,1-1 0,-28 29 15,28-56-15,-28 27 16,55 1-16,1-28 15,-29 0 1,29 0-16,-29 0 16,29 0-1,-29 0-15,29 0 16,-29 0-16,-27 0 16,1-55-16,-1 27 15,27 0-15,-27-27 16,28 0-16,0 27 15,-1-55-15,1 83 16,28-55-16,-29 27 16,1-27-16,27 27 0,1 1 15,-1-29-15,0 1 16,1 0-16,27-28 16,-28 27-16,0-54 15,28 27-15,0 0 16,-27-28-16,27 56 15,-28-56-15,28 84 16,-28-29-16,1 29 16,27-1-16,-28-27 15,1 55-15,27-55 16,-28-1-16,0 29 16,28-29-16,-55-82 0,27 55 15,1 0-15,-1-27 16,28 27-1,-55-83-15,27 55 0,-27-27 16,27 55-16,0-28 16,1-27-16,-1 55 15,1-27-15,-1 54 16,0-82-16,1 55 16,-1-28-16,0 29 15,28 26-15,0 1 16,-27-28-16,27 0 15,-28 0-15,28 28 16,0 27-16,0-27 16,-28 0-16,28-28 0,0 55 15,0-27-15,0-28 16,0 27-16,0 1 16,-27 0-16,27-28 15,0 0-15,-28 28 16,28-28-16,0 27 15,0 1-15,-28-28 16,28 0-16,0 0 16,0 0-16,0 0 15,0 0-15,0 28 16,0 0-16,0-28 16,0 28-16,0 27 15,0 0-15,0 1 16,0-1-1,0 0-15,28 28 16,0-55-16,-1 55 16,-27-28-16,28 28 15,0-55-15,82 0 16,-82 0-16,27 27 16,0-27-16,-27-1 15,27 29-15,-55-1 16,56 0-16,-29 1 15,-27-1-15,28 28 16,-28-28-16,0 1 0,28 27 16,-1 0-16,-27-28 15,28 28 17,0-28 14,-1 28-30,1 0-16,0 0 16,-28-27-1,55 27 1,55-56-16,-27 29 16,-27-1-16,27-27 15,55 0-15,-28 55 0,29-28 16,-1 0-16,-55 1 15,27 27-15,-27 0 16,0 0-16,0 0 16,-27 0-1,-1 0-15,0 0 0,-27 0 16,27 0-16,-27 0 16,27 0-16,-27 0 15,27 0-15,-27 0 16,-1 0-1,1 0 1,-1 0-16,1 0 16,0 0-16,-1 0 0,56 27 15,-55 1-15,0 0 16,27-28-16,0 27 16,-27 1-1,0-28-15,-1 28 16,28-28-16,-27 27 15,55 1-15,-28-1 16,-27-27-16,27 0 16,-27 28-16,0-28 15,-1 0 1</inkml:trace>
  <inkml:trace contextRef="#ctx0" brushRef="#br0" timeOffset="23380.73">4175 11751 0,'0'-28'15,"27"28"-15,1 0 16,-28-27 0,28 27-16,-1-28 15,29-27-15,-1 55 16,0-28-16,1 1 15,26 27-15,-26-28 16,27 0-16,0 1 16,0 27-16,-28 0 0,28 0 15,0 0-15,-56 0 16,29 0-16,27 0 16,0 0-16,-1 0 15,1 0-15,-27 0 16,27 0-16,27 0 15,1 0-15,-28 0 16,0 0-16,27 0 16,-27 0-16,28 0 15,110 0-15,-27 0 16,27 0-16,-28 0 16,-27 0-16,28 0 15,-29 0-15,84 0 16,-83 0-16,55 27 0,-82-27 15,-29 0-15,84 0 16,-84 0-16,56 0 16,-28 0-16,-55 0 15,28 0-15,-28 0 16,55 0-16,-27 0 16,-1 0-16,1 0 15,27 0-15,-27-27 16,-1 27-16,-27 0 15,28 0-15,27 0 16,28 0-16,-28 0 16,-55 0-16,55 0 15,28-28-15,28 0 0,-56 28 16,0-27-16,0 27 16,1 0-16,54-28 15,-82 28 1,27 0-16,28 0 0,-83 0 15,27 0-15,56 0 16,-83 0-16,28 0 16,-1 0-16,1 0 15,-1 0-15,-27 0 16,28 0-16,-28 0 16,28 0-16,-29 0 15,1 0-15,0 0 16,-27 0-16,54 0 0,-27 0 15,-28 0-15,56 0 16,-56 0-16,28 0 16,56 0-16,-84 0 15,28 28-15,27-1 16,29 1-16,-29 0 16,1-28-16,-56 27 15,28 1-15,110 27 16,-110-55-1,0 28-15,28 27 0,-28-27 16,0-1-16,0-27 16,0 28-16,27 0 0,-27 27 15,0-55-15,0 28 16,-28-1-16,1 1 16,27-28-16,-28 28 15,-27-28-15,-1 27 16,56-27-16,-55 0 15,27 28-15,-27 0 16,27-28-16,0 27 16,1-27-16,27 0 15,-28 0-15,0 28 16,28 0-16,-28-28 16,1 27-16,-1-27 15,0 0-15,1 0 0,26 0 16,-54 0-1,27 0-15,-55 28 16,28-28 0,0 0-1,-1 27-15,1-27 16,27 28-16,-27-28 16,0 0-16,55 0 15,-56 0-15,1 0 16,27 0-16,0 0 15,-27 0-15,0 0 16,-1 0-16,1 0 16,0 0-1,-1 0-15,1 0 16,0 28-16,-1-28 16,29 0-16,-29 0 15,1 0 1,27 0-1,-27 27-15,-1-27 16,1 28 0,0-28-16,-1 0 15,1 0-15,0 28 32,-28-1-17,27 1-15,1 27 0,0 28 16,-1 0-16,-27-27 15,28 26-15,-1 1 16,1 56-16,-28-56 16,0 27-16,28 1 15,-28-56-15,0 56 16,0-28 0,27-56-16,-27 56 0,0-55 15,0 0-15,0 82 16,0-82-16,-27 27 15,-1 0-15,-27 28 16,55 0-16,-55-27 16,-1 27-16,1-1 0,0 29 15,-1 0 1,-27-28-16,-55 82 0,83-109 16,-83 54-16,-1-27 15,29 0-15,-28-55 16,55 27-16,-56 28 15,57-55-15,-29 55 16,-27-83 0,55 55-16,-111 0 0,111-27 15,-110 0-15,-1-28 16,84 0-16,-84 0 16,28 0-16,-27 27 15,27-27-15,55 0 0,-27 0 16,-166 0-16,138 28 15,-83-28-15,111 0 16,-83 28-16,-28 27 16,28-55-16,27 28 15,84-1-15,-111 1 16,55-28-16,27 0 16,29 27-16,-84-27 15,84 0-15,27 0 16,0 0-16,28 0 15,-56 0-15,-55 28 16,56 0-16,-29-1 16,56-27-16,-55 28 15,0-28-15,-28 0 0,83 0 16,-27-28-16,-56 1 16,27-1-16,1 0 15,-83-27-15,28 55 16,-29-27-16,1-1 15,55 0-15,28 1 16,-55 27-16,82 0 16,28-28-16,-55 0 15,-56-27-15,1 27 16,54-27-16,-165 0 16,111 27-16,-84-55 0,84 56 15,55-29-15,-56 29 16,28-1-16,-27-27 15,-28-1-15,-1 29 16,29-29-16,-111 1 16,27-28-16,56 28 15,28 0-15,-29-28 16,112 55-16,27-27 16,28-1-16,27 29 15,0-1-15,-27-27 16,55 27-16,-55-27 15,-1 27 1,56-27-16,-27 55 16,-1-28-16,1 1 15,-1-1-15,-55 0 0,0 1 16,0-29-16,0 29 16,28 27-16,0-28 15,-1 0-15,-27 28 16,-27-55-16,54 27 15,-54 1-15,27-1 16,-28-27-16,28 27 16,28 1-16,0-56 15,-1 27-15,29 1 16,-1 27-16,1-55 16,27 28-16,0-28 15,0 28-15,0-28 0,55 28 16,-28-28-16,56-56 15,-55 56-15,0 1 16,-1-1-16,29 27 16,-56 1-16,0 27 15,27-27-15,1 27 16,0 1 15</inkml:trace>
  <inkml:trace contextRef="#ctx0" brushRef="#br0" timeOffset="38123.41">22172 15705 0,'28'0'47,"110"0"-31,56 0-16,-56 0 16,28 0-16,0 0 0,0 0 15,-56 0-15,-27 0 16,28 0-16,-56 0 15,-27 0-15,27 0 16,-27 0 0,-1 0-1,-110 0 48,28 0-63,0 0 15,-28-28-15,0 28 16,-28 0-16,1 0 0,-1 0 16,28 0-16,0 0 15,0 0-15,-27 0 16,-84 0-16,139 0 16,27 0-16,1 0 15,-1 0-15,111 0 47,28-27-31,-1 27-16,111-28 15,1 0-15,-29 1 16,83-1-16,1 0 16,-84 1-16,29 27 15,-29-28-15,-27 28 16,-111 0-16,-165 0 78,27 0-62,-55 28-16,-56-1 15,1-27-15,54 0 16,-54 28-16,-1 0 15,84-28-15,-1 55 16,139-55 47,82 0-48,56 0-15,28 0 16,55 0-16,-1 0 15,-82 0 1,-55 0-16,-1 0 0,-82 0 16,0 0-1,-111 0 32,-28 0-47,-27 0 16,-28 0-16,83 0 15,-55 0-15,27 0 16,56 0-16,-28 0 16,0 28-16,55-28 15,56 0 32,83 0-31,-1 0-16,84 0 15,-1 0-15,1 0 16,-84 0-16,1-28 16,-28 28-16,0 0 0,-55 0 15,-167-28 32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40:02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16311 13078 0,'28'-55'110,"-28"0"-95,0 27-15,28 0 16,-1-27-16,-27 27 0,0-27 16,28 27-16,0 1 15,-28-1-15,27 1 16,-27-1-16,28 0 15,0 1-15,-1-56 16,1 83-16,0-56 16,-1 29-16,29-1 15,-29-27-15,1 27 16,-1 0-16,1 1 16,27-29-16,-27 29 15,27-28-15,-27 27 16,0 0-16,-1 28 15,-27-27 1,28 27-16,0 0 0,-1 0 16,1 0-1,-28-28 1,55 28-16,0-28 16,1 28-16,-1-27 15,28-1-15,0 0 16,0 28-16,-28-27 15,56-1 1,-1 0-16,29 1 0,-57 27 16,57 0-16,-29 0 15,-54 0-15,54 0 16,-27 0-16,28 0 16,-1 0-16,1 0 0,-28 0 15,27 0-15,-27 0 16,28 0-16,-28 0 15,27 0-15,-54 0 16,27 0-16,0 0 16,-28 0-16,28 0 15,27 0-15,-27 0 16,0 0-16,-27 0 16,82 0-16,-55 0 15,-56 0-15,29 0 16,-29 0-16,56 0 15,-27 0-15,27 0 16,-1 0-16,1 0 0,0 0 16,-27 27-16,-29-27 15,29 0-15,-29 28 16,1 0-16,-1-28 16,29 27-1,-1-27-15,-27 28 16,-1-28-16,56 0 15,-55 0-15,0 0 16,27 0-16,0 0 16,-27 0-16,27 0 15,28 28-15,-28-28 16,1 0-16,27 0 0,-28 27 16,28-27-16,-28 0 15,56 0-15,-56 0 16,0 0-16,56 0 15,-28 0-15,0 0 16,0 0-16,-28 0 16,0 0-16,1 0 15,54 28-15,-82-28 16,27 0 0,-27 0-1,-28 28-15,27-28 16,1 0-1,0 0-15,-1 0 16,56 0-16,0 55 16,0-27-16,-28-1 15,1 1-15,-1-1 16,0-27-16,-27 28 16,0-28-1,-1 28 1,-27-1-16,28-27 15,27 28-15,-55 0 16,55-28-16,-27 55 16,0-55-16,-28 28 15,55 27-15,-55-27 16,55 55-16,-27-28 0,0-27 16,27 54-16,-55-54 15,55 27-15,-27-27 16,0 55-16,-28-28 15,27-27-15,-27 27 16,0 1-16,0-29 16,28 1-16,-28 27 15,0 0-15,0-27 16,0 0-16,0-1 16,0 29-16,0 27 15,-28 0-15,1-28 16,-1 0-16,-27 0 15,27 28-15,-27-55 16,27 27-16,-27-27 0,55 27 16,-56-27-16,-27 27 15,83-27-15,-82 0 16,26-1-16,29 29 16,-29-56-16,29 27 15,-29 1-15,29-28 16,-29 55-16,29-55 15,-1 0 1,-27 28-16,27-1 16,1-27-16,-1 0 15,-27 28-15,27 0 16,0-28-16,-27 27 16,0 1-16,-1-28 0,1 28 15,0-1-15,27 1 16,-27-28-16,-28 28 15,55-1-15,-27-27 16,27 0-16,-27 28 16,27-28-16,1 28 15,-56-1-15,55-27 16,-27 0 0,0 0-16,-1 0 15,1 28-15,27-28 16,-27 0-16,-28 0 15,0 27-15,0-27 16,28 0-16,-28 0 0,0 0 16,-27 0-16,27 0 15,27 0-15,1 0 16,0 0-16,-28 0 16,55 0-16,-55 0 15,28 0-15,-56 0 16,-82 0-16,-1 0 15,-27-55-15,28 55 16,-84-55-16,28 0 16,-27 27-16,55 0 15,0 1-15,-28 27 16,55-28-16,1 28 16,110 0-16,27-28 0,-27 28 15,28-27-15,0-1 16,0 28-16,27 0 15,-27-28-15,-1 28 16,-27-55-16,56 55 16,-29 0-16,1 0 15,-28 0-15,0 0 16,56 0-16,-56 0 16,-83 0-16,55-28 15,1-27-15,54 55 16,29 0-16,-29-27 15,29 27-15,-1 0 16,1 0-16,-1 0 16,28-28-1,-28 28 1,1 0 0,27-28-16,-28 28 15,0-27 1,28-1-16,-27 28 15,27-28-15,-28 1 16,0-1-16,1-55 16,-1 55-1,28 1-15,0-1 16,-28 28-16,1 0 16,27-28-16,-28 28 31,28-27 0,0-1-15,0 0 15,0 1-31,0-1 16,0 1-1,0-1 1,0 0-16,0 1 94,0-29-79,0-27-15,-55 28 16,27-83-16,-82-28 15,-29 0-15,84 28 16,0 82-16,27-26 16,-27 26-16,55 29 15,-28 27 1</inkml:trace>
  <inkml:trace contextRef="#ctx0" brushRef="#br0" timeOffset="5559.74">18744 14792 0,'0'83'109,"0"-55"-109,-27 55 0,-1-28 0,0 1 16,28 82-16,-27-28 15,-1-27-15,0 0 16,28-27-16,-27 27 15,-1-28-15,28-27 16,-27-1-16,27 1 16,0-1-1,-28-27 126,-27 0-125,-1-55-1,29 55-15,-29-55 16,1 55-16,55-28 15,28 28 126,55 0-125,-28 0-16,56 0 15,-1 0-15,1 0 16,-1 0-16,-54 0 16,27 0-16,-56 0 15,1 0 1,-1 0-16,1 0 15,-28 28 79,0 0-78,-28-28-16,1 0 15,-56 27-15,55-27 16,-27 28-16,0-28 16,27 0-16,-55 0 15,55 0 1</inkml:trace>
  <inkml:trace contextRef="#ctx0" brushRef="#br0" timeOffset="30547.06">29996 13051 0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41:52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4672 12000 0,'0'-28'16,"0"1"0,28-1-16,0 28 15,-28-28-15,27 28 16,1-27-16,27-1 15,-27 28-15,0-28 16,27 28-16,-27-27 16,27 27-16,0-28 15,28 0-15,-55 1 16,27 27-16,0 0 16,1 0-16,-29 0 15,1 0-15,-1 0 16,1 0-16,27 0 0,-27 0 15,0 0-15,-1 0 16,1 0 0,0 0-16,-1 0 15,29 0 1,-29 0 0,29 0-16,-1 0 15,55 0-15,-54 0 16,-1 0-16,28 0 15,-28 0-15,28 0 16,-28 0-16,1 0 16,-1 0-16,-27 0 0,27 0 15,28 0-15,-55 0 16,27 0 0,0 0-16,0 0 15,-27 0-15,27 0 16,1 0-16,-1 0 15,-27 0 1,55 0-16,-56 0 16,1 0-16,-1 0 15,1 0-15,27 0 16,-27 0-16,0 0 16,55 0-16,-56 0 15,1 0-15,0 0 16,27 0-16,0 0 15,0 0-15,-27 0 16,0 0-16,-1 0 16,1 0-16,0 0 15,-1 0-15,1 0 16,0 0-16,-1 0 16,1 0-1,0 0-15,-1 0 16,1 0-1,0 0-15,-1 0 16,1 0 0,-1 0-16,1 0 15,0 0-15,27 0 16,-27 0 0,-1 0-1,1 0 1,0 0-16,-1 0 15,1 0-15,0 0 16,27 0-16,0 0 16,-27 27-16,27-27 15,28 28-15,-28-28 16,1 28-16,-29-1 16,29-27-16,-29 0 15,-27 28-15,28-28 0,-1 0 16,1 28-16,-28-1 15,55-27-15,-27 28 16,0-28 0,-1 0-16,1 0 15,0 0 1,-1 0-16,1 0 16,0 0-16,-1 0 15,1 0 1,-28 28-1,28-1-15,-1 1 32,-27 27-32,0-27 0,0 0 15,28 27-15,-28 0 16,0-27 0,0 27-1,0-27 1,27 27-16,-27-27 31,0-1-31,0 1 0,0 27 16,0-27-16,0 27 15,0-27-15,28 55 16,-28-56-16,0 56 16,0-27-16,28 27 15,-28-28-15,0-27 16,0 27-16,0 0 15,0 1-15,0-1 16,0-28 0,0 1-16,-28 0 15,0-28 1,1 0 0,-1 27-16,-27-27 15,0 0 1,-1 28-16,-27-28 15,0 0-15,0 0 16,-55 0-16,55 0 0,-55 28 16,28-1-16,27-27 15,-28 0-15,0 0 16,56 0-16,-55 28 16,54-28-16,1 0 15,0 0-15,27 0 16,-27 0-16,-1 0 15,29 0-15,-1 28 16,-27-28-16,0 0 16,-1 0-1,1 27 1,27-27-16,1 0 16,-1 0-16,0 0 15,1 0-15,-29 28 0,1-28 16,0 0-1,27 0-15,-27 0 16,27 0-16,1 0 16,-1 0-16,0 0 15,-27 0-15,27 0 16,1 0-16,-29 0 16,1 0-16,0 0 15,0 0-15,27 0 16,-55 0-16,28 28 15,-1-28-15,-27 0 16,1 0-16,-1 27 16,55-27-16,-55 0 0,55 0 15,1 0-15,-29 0 16,1 0-16,0 0 16,27 0-16,1 0 15,-56 0-15,55 0 16,-27 0-16,27 0 15,0 0-15,1 0 16,-1 0-16,0-27 16,1 27-16,-1-28 15,0 28-15,1 0 16,-1 0-16,-55 0 16,56 0-16,-1 0 0,-27 0 15,27-28-15,-27 1 31,27 27-31,0 0 0,1 0 16,-1 0-16,1 0 16,-29 0-16,1 0 15,-28 0-15,28 0 16,27-28-16,-27 28 16,-1-28-16,29 1 15,-1 27 1,1 0-1,27-28 1,-28 28 0,28-28-16,0 1 0,-55 27 15,55-28-15,-28 0 16,0-27 0,28 28-1,-27-1 1,27 0-1,-28 28-15,28-27 16,-28-1-16,28 0 16,-55 1-16,0-1 15,27 0-15,-27 1 16,27-1-16,1-27 16,-29 27-16,29 0 15,-29-27-15,29 0 0,-29 27 16,56-27-1,-27 0-15,27 27 16,0 0 0,0 1-16,0-1 15,0 0-15,0 1 16,0-1-16,0 0 16,0 1-1,0-1 1,0 0-1,27-27 1,1 55 0,0-28-16,-1 1 0,-27-1 15,28 1-15,0 27 16,-1-28 0,1 0-16,0 1 0,-28-1 15,27 0-15,1-27 16,27 27-16,-27 1 15,-1-29-15,29 56 16,-56-27 0,27 27-16,-27-28 15,56 28-15,-29 0 16,1 0 0,0 0-1,-1 0-15,-27-28 0,28 28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42:41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20541 17253 0,'28'0'63,"0"0"-32,-1 0-16,1 0 1,0 0 0,-1-27-1,56-1-15,-55 28 16,55-28-16,-28 1 16,56-1-16,-28 28 15,-1-28-15,-54 28 16,55 0-16,-28 0 15,-27 0-15,0 0 16,-1 0 0,1 0-16,0 0 15,-1 0 48,1 0-16,0 0-32,-1 0-15,1 0 16,27 0 0,-27 0-1,-1 0-15,1 0 16,0 0-1,-1 0-15,1 0 16,0 0-16,-1 0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46:13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14625 6747 0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48:05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21288 10230 0,'27'0'125,"1"0"-109,0 0-16,-1 0 15,1 0-15,0 0 16,-1 0-16,1 0 15,0 0 1,-1 0 0,1 0-1,0 0 1,-1 0-16,1 0 16,-1-27-1,1 27-15,27 0 16,-27 0-1,27 0-15,-27 0 16,0 0-16,-1 0 16,29 0-1,-29 0 17,-27-28 108,0-55-124,0 0-1,0 0-15,0 28 16,28 27-16,-28-27 16,0 27 15,0 84 31,0 54-46,0-54-16,0 54 0,0 1 16,0-1-16,0-27 15,0-27-15,0-1 16,0-27 0,28-84 109,27-27-125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31.058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05-26T06:50:47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23444 7963 0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3B5E7-209D-40C6-BF5E-073C26647A22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91972-EBA5-4462-8D92-209E84839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6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1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9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5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ทั้ง ค่าส่วนเบี่ยงเบนมาตรฐาน (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Standard deviation, SD)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และ ค่าความแปรปรวน (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Variance)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ก็เป็นเรื่องเดียวกัน คือ ใช้วัดการกระจายของข้อมูล</a:t>
            </a:r>
            <a:br>
              <a:rPr lang="th-TH" dirty="0"/>
            </a:br>
            <a:br>
              <a:rPr lang="th-TH" dirty="0"/>
            </a:b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ค่าความแปรปรวน เป็นการวัดการกระจายของข้อมูล โดยเป็นค่าเฉลี่ยของกำลังสองของความแตกต่างระหว่างข้อมูลแต่ละค่ากับค่าเฉลี่ยเลขคณิต เป็นการวัดการกระจายที่น่าจะดีที่สุดในข้อมูลที่มีการกระจายแบบ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normal distribution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และที่สำคัญคือ สามารถนำไปไช้ในการคำนวณในสูตรหลาย ๆ อัน แต่มีข้อเสียที่หน่วย เป็น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unit of measurement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ยกกำลังสอง เช่น หน่วยเป็น คะแนน ค่าความแปรปรวนจะเป็น คะแนน^2 ซึ่งมันไม่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realistic</a:t>
            </a:r>
            <a:br>
              <a:rPr lang="en-US" dirty="0"/>
            </a:br>
            <a:br>
              <a:rPr lang="en-US" dirty="0"/>
            </a:b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โดยที่ ค่าส่วนเบี่ยงเบนมาตรฐาน ก็คือ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square root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ของ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variance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เพื่อให้หน่วยเป็น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unit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เดียวกับข้อมุล และค่าทางสถิติต่าง ๆ ที่เป็นตัวแทนข้อมูล เข่น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means,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324BC-CA0A-4202-B6EF-0FB3F0BACD3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8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6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23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8ED18-1495-43F8-9787-87DD427D213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6383BA-A41E-4459-97AD-9E41A4FF7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825" y="5000591"/>
            <a:ext cx="11182350" cy="124493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AF97E9-E1EA-4063-9208-1DB01C227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1752606"/>
            <a:ext cx="11182349" cy="3009894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52D1A22-A7E3-40F2-AD27-BA8A570E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22708" r="7161" b="22476"/>
          <a:stretch/>
        </p:blipFill>
        <p:spPr>
          <a:xfrm>
            <a:off x="492125" y="463550"/>
            <a:ext cx="3650884" cy="75335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3248F4-2356-4E15-9A0A-FC7FDBD5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A573-7CC9-4B12-BEFA-6AF6320E1DAB}" type="datetime1">
              <a:rPr lang="th-TH" smtClean="0"/>
              <a:t>26/05/65</a:t>
            </a:fld>
            <a:endParaRPr lang="th-TH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23DAEB-1366-46FE-B79F-5FD0E625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 Peerawich Thoviriyavej &amp; A. Vorapitchaya Rabiablok</a:t>
            </a:r>
            <a:endParaRPr lang="th-TH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83ECC8-7142-4D25-922E-69B1B298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94BF-39F7-4850-85FC-45954AE51CD8}" type="slidenum">
              <a:rPr lang="th-TH" smtClean="0"/>
              <a:t>‹#›</a:t>
            </a:fld>
            <a:endParaRPr lang="th-TH"/>
          </a:p>
        </p:txBody>
      </p:sp>
      <p:pic>
        <p:nvPicPr>
          <p:cNvPr id="18" name="Picture 2" descr="Image result for depa logo">
            <a:extLst>
              <a:ext uri="{FF2B5EF4-FFF2-40B4-BE49-F238E27FC236}">
                <a16:creationId xmlns:a16="http://schemas.microsoft.com/office/drawing/2014/main" id="{5357188B-1C89-4297-B148-BE9C8A66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575" y="596076"/>
            <a:ext cx="820280" cy="48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Stored Data 6">
            <a:extLst>
              <a:ext uri="{FF2B5EF4-FFF2-40B4-BE49-F238E27FC236}">
                <a16:creationId xmlns:a16="http://schemas.microsoft.com/office/drawing/2014/main" id="{F8998B77-2187-44EB-A4D0-75727CAA82B5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8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88BB-CCD2-401B-9863-E64A0E48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D06-5DF9-4FB2-9BC9-31EEDC48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E968-2C33-4913-89A6-096FD6B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37AE-AF43-4122-89D9-911A50E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AD05-E87F-4CE2-AE9A-730147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5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5085628-5C0F-4BFA-98DC-4908BAC22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7218" r="29590" b="41962"/>
          <a:stretch/>
        </p:blipFill>
        <p:spPr>
          <a:xfrm>
            <a:off x="3142138" y="533400"/>
            <a:ext cx="5907724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1E3BB-D84B-48D3-AFDF-D4236932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047036"/>
            <a:ext cx="11182350" cy="47639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2DE6-DB6C-430E-AD19-542110BF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AD-6EF7-4CBA-B74E-ED3E4ED00D5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6B8CF0-1FE0-4E6C-83AC-256A1E25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FA16E0-67B4-4E2C-A48A-E21A08AC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8150-0CC5-4C70-B1E8-21AC9D5B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2B1D0-E003-487E-9622-792E46BB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73710-C514-4A4D-945C-186DDC25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2FE9-17E5-4A40-ABE4-E62DBEBA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01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A009-36CB-4EB8-A489-29F61FD7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1C00E-5B6A-48D8-BC2A-E8CF717A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D3D95-074B-4532-B766-BBFE5F91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61BD3-AAF5-4B6E-BE7D-284E30EC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9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88BB-CCD2-401B-9863-E64A0E48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D06-5DF9-4FB2-9BC9-31EEDC48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E968-2C33-4913-89A6-096FD6B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37AE-AF43-4122-89D9-911A50E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AD05-E87F-4CE2-AE9A-730147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50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5085628-5C0F-4BFA-98DC-4908BAC22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7218" r="29590" b="41962"/>
          <a:stretch/>
        </p:blipFill>
        <p:spPr>
          <a:xfrm>
            <a:off x="3142138" y="533400"/>
            <a:ext cx="5907724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1E3BB-D84B-48D3-AFDF-D4236932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047036"/>
            <a:ext cx="11182350" cy="47639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2DE6-DB6C-430E-AD19-542110BF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AD-6EF7-4CBA-B74E-ED3E4ED00D5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6B8CF0-1FE0-4E6C-83AC-256A1E25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FA16E0-67B4-4E2C-A48A-E21A08AC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8150-0CC5-4C70-B1E8-21AC9D5B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7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88BB-CCD2-401B-9863-E64A0E48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D06-5DF9-4FB2-9BC9-31EEDC48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E968-2C33-4913-89A6-096FD6B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37AE-AF43-4122-89D9-911A50E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AD05-E87F-4CE2-AE9A-730147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50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7749-2B0E-443F-8D98-5038BE22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433C-CE8C-4C9F-A9FB-04F01C394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A230F-1510-4291-83E3-56406446D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557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151D583-36D9-486F-927D-CB71E6DC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DD22-C2FC-479D-9578-E267BF31E849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E474BFA-B6DC-42E7-9C0F-6084923C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523AAFE-6E81-444C-9D90-F04FAD10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216B-B510-4976-908A-0CDCAB180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2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B52D-078A-4275-992F-808BD17C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2F9B-6056-4951-AD98-F2D4750D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D1FEDA-31FF-4280-A203-2E4EAEFC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DD22-C2FC-479D-9578-E267BF31E849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4BA0486-412C-4B60-8892-CE89199B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68A4F1D-BAA2-4C4D-8398-706CFC9C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216B-B510-4976-908A-0CDCAB180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6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EC150014-3D29-49FC-8FD0-189D3AC926E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0C73-6B7B-41BA-B657-CBBA713C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2435-18A2-4358-A9D2-17F6D4EE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685925"/>
            <a:ext cx="11182350" cy="468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5585-64A3-4C9E-960B-13387B0F5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5" y="6419122"/>
            <a:ext cx="990600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D158821A-9D5A-4BFD-9B7D-AC4D6B728C17}" type="datetime1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9055-F344-4AC9-A4BB-1837D7A9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6419121"/>
            <a:ext cx="8839200" cy="310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r>
              <a:rPr lang="en-US"/>
              <a:t>A. Peerawich Thoviriyavej &amp; A. Vorapitchaya Rabiablok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7D1-1BD1-4C0F-9D24-DC06896F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5" y="6419122"/>
            <a:ext cx="990599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0FB294BF-39F7-4850-85FC-45954AE51CD8}" type="slidenum">
              <a:rPr lang="th-TH" smtClean="0"/>
              <a:t>‹#›</a:t>
            </a:fld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215CA-30BE-4869-8363-69FD8065DB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28801" y="222250"/>
            <a:ext cx="1033982" cy="363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4D14CB-810C-A049-941D-F17BD74E7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236105" y="716598"/>
            <a:ext cx="588874" cy="6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 SarabunPSK" panose="020B0500040200020003" pitchFamily="34" charset="-34"/>
          <a:ea typeface="+mj-ea"/>
          <a:cs typeface="TH SarabunPSK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EC150014-3D29-49FC-8FD0-189D3AC926E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0C73-6B7B-41BA-B657-CBBA713C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2435-18A2-4358-A9D2-17F6D4EE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685925"/>
            <a:ext cx="11182350" cy="468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5585-64A3-4C9E-960B-13387B0F5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5" y="6419122"/>
            <a:ext cx="990600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625F71AD-6EF7-4CBA-B74E-ED3E4ED00D5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9055-F344-4AC9-A4BB-1837D7A9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6419121"/>
            <a:ext cx="8839200" cy="310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7D1-1BD1-4C0F-9D24-DC06896F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5" y="6419122"/>
            <a:ext cx="990599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28578150-0CC5-4C70-B1E8-21AC9D5BC14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215CA-30BE-4869-8363-69FD8065DB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28801" y="222250"/>
            <a:ext cx="1033982" cy="3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16919-2BA0-4923-B87E-052DFB79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BDE1-C158-4DE2-8C9B-CAAEC37D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D870-9663-47C3-8ED6-D01CAD47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2E22-441D-4161-A713-EA137EEB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99F7-AB0A-4D2E-B829-36BDD119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0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16919-2BA0-4923-B87E-052DFB79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BDE1-C158-4DE2-8C9B-CAAEC37D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D870-9663-47C3-8ED6-D01CAD47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2E22-441D-4161-A713-EA137EEB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99F7-AB0A-4D2E-B829-36BDD119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EC150014-3D29-49FC-8FD0-189D3AC926E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0C73-6B7B-41BA-B657-CBBA713C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2435-18A2-4358-A9D2-17F6D4EE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685925"/>
            <a:ext cx="11182350" cy="468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5585-64A3-4C9E-960B-13387B0F5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5" y="6419122"/>
            <a:ext cx="990600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6F36DD22-C2FC-479D-9578-E267BF31E849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9055-F344-4AC9-A4BB-1837D7A9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6419121"/>
            <a:ext cx="8839200" cy="310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7D1-1BD1-4C0F-9D24-DC06896F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5" y="6419122"/>
            <a:ext cx="990599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8FB2216B-B510-4976-908A-0CDCAB1803A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215CA-30BE-4869-8363-69FD8065DB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28801" y="222250"/>
            <a:ext cx="1033982" cy="3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4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16919-2BA0-4923-B87E-052DFB79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BDE1-C158-4DE2-8C9B-CAAEC37D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D870-9663-47C3-8ED6-D01CAD47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826E-0C5B-464F-B208-E4BED3B7A7BB}" type="datetimeFigureOut">
              <a:rPr lang="th-TH" smtClean="0"/>
              <a:t>26/05/65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2E22-441D-4161-A713-EA137EEB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99F7-AB0A-4D2E-B829-36BDD119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customXml" Target="../ink/ink1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270.png"/><Relationship Id="rId7" Type="http://schemas.openxmlformats.org/officeDocument/2006/relationships/image" Target="../media/image15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.png"/><Relationship Id="rId9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62.png"/><Relationship Id="rId4" Type="http://schemas.openxmlformats.org/officeDocument/2006/relationships/diagramData" Target="../diagrams/data2.xml"/><Relationship Id="rId9" Type="http://schemas.openxmlformats.org/officeDocument/2006/relationships/customXml" Target="../ink/ink8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30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166.png"/><Relationship Id="rId4" Type="http://schemas.openxmlformats.org/officeDocument/2006/relationships/diagramData" Target="../diagrams/data6.xml"/><Relationship Id="rId9" Type="http://schemas.openxmlformats.org/officeDocument/2006/relationships/customXml" Target="../ink/ink8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7.png"/><Relationship Id="rId4" Type="http://schemas.openxmlformats.org/officeDocument/2006/relationships/customXml" Target="../ink/ink8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6.xml"/><Relationship Id="rId5" Type="http://schemas.openxmlformats.org/officeDocument/2006/relationships/image" Target="../media/image168.png"/><Relationship Id="rId4" Type="http://schemas.openxmlformats.org/officeDocument/2006/relationships/image" Target="../media/image148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customXml" Target="../ink/ink8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6.png"/><Relationship Id="rId4" Type="http://schemas.openxmlformats.org/officeDocument/2006/relationships/customXml" Target="../ink/ink8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sonalake.com/latest/an-introduction-to-hypothesis-testing/" TargetMode="Externa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hyperlink" Target="https://tinyurl.com/6y7rym54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13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13.png"/><Relationship Id="rId4" Type="http://schemas.openxmlformats.org/officeDocument/2006/relationships/customXml" Target="../ink/ink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13.png"/><Relationship Id="rId4" Type="http://schemas.openxmlformats.org/officeDocument/2006/relationships/customXml" Target="../ink/ink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customXml" Target="../ink/ink29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2.xml"/><Relationship Id="rId5" Type="http://schemas.openxmlformats.org/officeDocument/2006/relationships/image" Target="../media/image13.png"/><Relationship Id="rId4" Type="http://schemas.openxmlformats.org/officeDocument/2006/relationships/customXml" Target="../ink/ink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5.xml"/><Relationship Id="rId5" Type="http://schemas.openxmlformats.org/officeDocument/2006/relationships/image" Target="../media/image13.png"/><Relationship Id="rId4" Type="http://schemas.openxmlformats.org/officeDocument/2006/relationships/customXml" Target="../ink/ink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8.xml"/><Relationship Id="rId5" Type="http://schemas.openxmlformats.org/officeDocument/2006/relationships/image" Target="../media/image13.png"/><Relationship Id="rId4" Type="http://schemas.openxmlformats.org/officeDocument/2006/relationships/customXml" Target="../ink/ink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1.xml"/><Relationship Id="rId5" Type="http://schemas.openxmlformats.org/officeDocument/2006/relationships/image" Target="../media/image13.png"/><Relationship Id="rId4" Type="http://schemas.openxmlformats.org/officeDocument/2006/relationships/customXml" Target="../ink/ink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4.xml"/><Relationship Id="rId5" Type="http://schemas.openxmlformats.org/officeDocument/2006/relationships/image" Target="../media/image13.png"/><Relationship Id="rId4" Type="http://schemas.openxmlformats.org/officeDocument/2006/relationships/customXml" Target="../ink/ink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7.xml"/><Relationship Id="rId5" Type="http://schemas.openxmlformats.org/officeDocument/2006/relationships/image" Target="../media/image13.png"/><Relationship Id="rId4" Type="http://schemas.openxmlformats.org/officeDocument/2006/relationships/customXml" Target="../ink/ink46.xml"/><Relationship Id="rId9" Type="http://schemas.openxmlformats.org/officeDocument/2006/relationships/image" Target="../media/image5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50.xml"/><Relationship Id="rId5" Type="http://schemas.openxmlformats.org/officeDocument/2006/relationships/image" Target="../media/image13.png"/><Relationship Id="rId4" Type="http://schemas.openxmlformats.org/officeDocument/2006/relationships/customXml" Target="../ink/ink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66.png"/><Relationship Id="rId7" Type="http://schemas.openxmlformats.org/officeDocument/2006/relationships/image" Target="../media/image6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2.xml"/><Relationship Id="rId5" Type="http://schemas.openxmlformats.org/officeDocument/2006/relationships/image" Target="../media/image610.png"/><Relationship Id="rId4" Type="http://schemas.openxmlformats.org/officeDocument/2006/relationships/customXml" Target="../ink/ink51.xml"/><Relationship Id="rId9" Type="http://schemas.openxmlformats.org/officeDocument/2006/relationships/image" Target="../media/image6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0.png"/><Relationship Id="rId7" Type="http://schemas.openxmlformats.org/officeDocument/2006/relationships/image" Target="../media/image630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6.xml"/><Relationship Id="rId5" Type="http://schemas.openxmlformats.org/officeDocument/2006/relationships/image" Target="../media/image620.png"/><Relationship Id="rId10" Type="http://schemas.openxmlformats.org/officeDocument/2006/relationships/image" Target="../media/image650.png"/><Relationship Id="rId4" Type="http://schemas.openxmlformats.org/officeDocument/2006/relationships/customXml" Target="../ink/ink55.xml"/><Relationship Id="rId9" Type="http://schemas.openxmlformats.org/officeDocument/2006/relationships/customXml" Target="../ink/ink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customXml" Target="../ink/ink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customXml" Target="../ink/ink5.xml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61.xml"/><Relationship Id="rId5" Type="http://schemas.openxmlformats.org/officeDocument/2006/relationships/image" Target="../media/image13.png"/><Relationship Id="rId4" Type="http://schemas.openxmlformats.org/officeDocument/2006/relationships/customXml" Target="../ink/ink6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64.xml"/><Relationship Id="rId5" Type="http://schemas.openxmlformats.org/officeDocument/2006/relationships/image" Target="../media/image13.png"/><Relationship Id="rId10" Type="http://schemas.openxmlformats.org/officeDocument/2006/relationships/image" Target="../media/image103.png"/><Relationship Id="rId4" Type="http://schemas.openxmlformats.org/officeDocument/2006/relationships/customXml" Target="../ink/ink63.xml"/><Relationship Id="rId9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67.xml"/><Relationship Id="rId5" Type="http://schemas.openxmlformats.org/officeDocument/2006/relationships/image" Target="../media/image105.png"/><Relationship Id="rId4" Type="http://schemas.openxmlformats.org/officeDocument/2006/relationships/customXml" Target="../ink/ink6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8.png"/><Relationship Id="rId4" Type="http://schemas.openxmlformats.org/officeDocument/2006/relationships/customXml" Target="../ink/ink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.xml"/><Relationship Id="rId5" Type="http://schemas.openxmlformats.org/officeDocument/2006/relationships/image" Target="../media/image21.png"/><Relationship Id="rId4" Type="http://schemas.openxmlformats.org/officeDocument/2006/relationships/customXml" Target="../ink/ink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30.png"/><Relationship Id="rId7" Type="http://schemas.openxmlformats.org/officeDocument/2006/relationships/image" Target="../media/image850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0.xml"/><Relationship Id="rId5" Type="http://schemas.openxmlformats.org/officeDocument/2006/relationships/image" Target="../media/image840.png"/><Relationship Id="rId4" Type="http://schemas.openxmlformats.org/officeDocument/2006/relationships/customXml" Target="../ink/ink69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6.svg"/><Relationship Id="rId21" Type="http://schemas.openxmlformats.org/officeDocument/2006/relationships/image" Target="../media/image1060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840.png"/><Relationship Id="rId4" Type="http://schemas.openxmlformats.org/officeDocument/2006/relationships/customXml" Target="../ink/ink7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13.png"/><Relationship Id="rId4" Type="http://schemas.openxmlformats.org/officeDocument/2006/relationships/customXml" Target="../ink/ink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customXml" Target="../ink/ink7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png"/><Relationship Id="rId4" Type="http://schemas.openxmlformats.org/officeDocument/2006/relationships/customXml" Target="../ink/ink7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70.png"/><Relationship Id="rId7" Type="http://schemas.openxmlformats.org/officeDocument/2006/relationships/customXml" Target="../ink/ink76.xml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1.png"/><Relationship Id="rId4" Type="http://schemas.openxmlformats.org/officeDocument/2006/relationships/customXml" Target="../ink/ink7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2.png"/><Relationship Id="rId4" Type="http://schemas.openxmlformats.org/officeDocument/2006/relationships/customXml" Target="../ink/ink7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customXml" Target="../ink/ink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3412CC4-AF95-4E35-BF57-F33D9C297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825" y="4882720"/>
            <a:ext cx="11182350" cy="14204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Speaker: Dr. </a:t>
            </a:r>
            <a:r>
              <a:rPr lang="en-US" sz="2400" b="1" dirty="0">
                <a:solidFill>
                  <a:schemeClr val="tx1"/>
                </a:solidFill>
              </a:rPr>
              <a:t>Weerapat Satitkanitkul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Data Scientist, </a:t>
            </a:r>
            <a:r>
              <a:rPr lang="en-US" sz="24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GBDi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Date: 	May 26,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07959-2D91-482C-B4C9-1FC8B1EEA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2107726"/>
            <a:ext cx="11182349" cy="3005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n-US" sz="8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Statistics</a:t>
            </a:r>
            <a:br>
              <a:rPr lang="en-US" sz="55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sz="55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287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</a:t>
            </a:fld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56736B-E70D-4F12-AD01-763079FB5348}"/>
              </a:ext>
            </a:extLst>
          </p:cNvPr>
          <p:cNvGrpSpPr/>
          <p:nvPr/>
        </p:nvGrpSpPr>
        <p:grpSpPr>
          <a:xfrm>
            <a:off x="616785" y="1608242"/>
            <a:ext cx="10958429" cy="4839494"/>
            <a:chOff x="616785" y="1087296"/>
            <a:chExt cx="10958429" cy="4839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ED1904-1739-4417-B635-0B003AD52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09" t="39305" r="15703" b="5983"/>
            <a:stretch/>
          </p:blipFill>
          <p:spPr>
            <a:xfrm>
              <a:off x="616785" y="1087296"/>
              <a:ext cx="10958429" cy="483949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C41BEC-AD83-4696-B992-5D5D9352A00E}"/>
                </a:ext>
              </a:extLst>
            </p:cNvPr>
            <p:cNvGrpSpPr/>
            <p:nvPr/>
          </p:nvGrpSpPr>
          <p:grpSpPr>
            <a:xfrm>
              <a:off x="11099955" y="5666880"/>
              <a:ext cx="175680" cy="128160"/>
              <a:chOff x="11099955" y="5666880"/>
              <a:chExt cx="175680" cy="12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3507A103-3DAD-4DFB-9BDE-BF974C875CA7}"/>
                      </a:ext>
                    </a:extLst>
                  </p14:cNvPr>
                  <p14:cNvContentPartPr/>
                  <p14:nvPr/>
                </p14:nvContentPartPr>
                <p14:xfrm>
                  <a:off x="11128035" y="5791440"/>
                  <a:ext cx="3600" cy="36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507A103-3DAD-4DFB-9BDE-BF974C875CA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065035" y="5728440"/>
                    <a:ext cx="129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E3F99BE-B8B2-4E13-9C2E-DF72A0327545}"/>
                      </a:ext>
                    </a:extLst>
                  </p14:cNvPr>
                  <p14:cNvContentPartPr/>
                  <p14:nvPr/>
                </p14:nvContentPartPr>
                <p14:xfrm>
                  <a:off x="11099955" y="5666880"/>
                  <a:ext cx="175680" cy="1004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E3F99BE-B8B2-4E13-9C2E-DF72A0327545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1037084" y="5604105"/>
                    <a:ext cx="301063" cy="2256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9B343D9-867B-458F-9870-04F49C4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TYPES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2468020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100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100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100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SAMPLING FOR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/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sample mean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:r>
                  <a:rPr lang="en-US" i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follows t-distribution with degree of freedom n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95% confidence interval is given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blipFill>
                <a:blip r:embed="rId2"/>
                <a:stretch>
                  <a:fillRect l="-54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/>
              <p:nvPr/>
            </p:nvSpPr>
            <p:spPr>
              <a:xfrm>
                <a:off x="1618516" y="2737451"/>
                <a:ext cx="3016491" cy="11691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±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16" y="2737451"/>
                <a:ext cx="3016491" cy="1169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/>
              <p:nvPr/>
            </p:nvSpPr>
            <p:spPr>
              <a:xfrm>
                <a:off x="5613114" y="2801480"/>
                <a:ext cx="4093493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Sample average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Sample standard deviation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14" y="2801480"/>
                <a:ext cx="4093493" cy="830997"/>
              </a:xfrm>
              <a:prstGeom prst="rect">
                <a:avLst/>
              </a:prstGeom>
              <a:blipFill>
                <a:blip r:embed="rId4"/>
                <a:stretch>
                  <a:fillRect t="-5072" r="-1189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38273" y="477831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2748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222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38273" y="477831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8598" t="-7692" r="-3738" b="-3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2225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D02AC4-5194-468D-A41D-D71388C5F79A}"/>
                  </a:ext>
                </a:extLst>
              </p:cNvPr>
              <p:cNvSpPr txBox="1"/>
              <p:nvPr/>
            </p:nvSpPr>
            <p:spPr>
              <a:xfrm>
                <a:off x="1211383" y="4080857"/>
                <a:ext cx="5823261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Critical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for 95% Confidence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D02AC4-5194-468D-A41D-D71388C5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83" y="4080857"/>
                <a:ext cx="5823261" cy="523220"/>
              </a:xfrm>
              <a:prstGeom prst="rect">
                <a:avLst/>
              </a:prstGeom>
              <a:blipFill>
                <a:blip r:embed="rId6"/>
                <a:stretch>
                  <a:fillRect l="-836" t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D2AA466-084F-4B4D-9B22-12459712E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539" y="5443639"/>
            <a:ext cx="2618733" cy="511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6A9786-75B8-4F9C-A696-F4F863E61DDD}"/>
              </a:ext>
            </a:extLst>
          </p:cNvPr>
          <p:cNvSpPr txBox="1"/>
          <p:nvPr/>
        </p:nvSpPr>
        <p:spPr>
          <a:xfrm>
            <a:off x="5016848" y="4926176"/>
            <a:ext cx="4035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Sample python command for n = 500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63AD20-82B6-B714-09C8-3E0FF4A63C0F}"/>
                  </a:ext>
                </a:extLst>
              </p14:cNvPr>
              <p14:cNvContentPartPr/>
              <p14:nvPr/>
            </p14:nvContentPartPr>
            <p14:xfrm>
              <a:off x="2527920" y="2886840"/>
              <a:ext cx="5942160" cy="3633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63AD20-82B6-B714-09C8-3E0FF4A63C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8560" y="2877480"/>
                <a:ext cx="5960880" cy="36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307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101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101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101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Pricing a Buffet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0FA6-04D2-4DF6-BC6E-B5A058AA0C5B}"/>
              </a:ext>
            </a:extLst>
          </p:cNvPr>
          <p:cNvSpPr txBox="1"/>
          <p:nvPr/>
        </p:nvSpPr>
        <p:spPr>
          <a:xfrm>
            <a:off x="1094367" y="1530277"/>
            <a:ext cx="9612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Suppose a restaurant owner wants to start a buffet service. He wishes to estimate the average price per customer. He does a survey with 10,000 customers and it turns out the sample’s average cost is $500 and the Sample’s standard deviation is $100.</a:t>
            </a:r>
          </a:p>
          <a:p>
            <a:endParaRPr lang="en-US" sz="2000" i="1" dirty="0"/>
          </a:p>
          <a:p>
            <a:r>
              <a:rPr lang="en-US" sz="2000" i="1" dirty="0"/>
              <a:t>What would be the 95% confidence interval for the average cost for the whole population?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/>
              <p:nvPr/>
            </p:nvSpPr>
            <p:spPr>
              <a:xfrm>
                <a:off x="2739558" y="4386545"/>
                <a:ext cx="7565421" cy="7465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±2⋅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=500±2×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=500±200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58" y="4386545"/>
                <a:ext cx="7565421" cy="746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A68600-5BDE-4CC7-AF8F-BDC0BFB582BB}"/>
              </a:ext>
            </a:extLst>
          </p:cNvPr>
          <p:cNvSpPr txBox="1"/>
          <p:nvPr/>
        </p:nvSpPr>
        <p:spPr>
          <a:xfrm>
            <a:off x="1094367" y="3429000"/>
            <a:ext cx="9093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For large sample size</a:t>
            </a:r>
            <a:r>
              <a:rPr lang="en-US" sz="2400" dirty="0"/>
              <a:t>, we can use the normal distribution to estimate 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75366-843D-481F-8BF3-607987A6A9E7}"/>
              </a:ext>
            </a:extLst>
          </p:cNvPr>
          <p:cNvSpPr txBox="1"/>
          <p:nvPr/>
        </p:nvSpPr>
        <p:spPr>
          <a:xfrm>
            <a:off x="1171254" y="5628976"/>
            <a:ext cx="981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This would be a decent estimate but not exactly, to get the right kind of estimation, we need to use t-distribution.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C43A40-5A56-4B87-EC4F-795CBDFB16A1}"/>
                  </a:ext>
                </a:extLst>
              </p14:cNvPr>
              <p14:cNvContentPartPr/>
              <p14:nvPr/>
            </p14:nvContentPartPr>
            <p14:xfrm>
              <a:off x="3652560" y="3643200"/>
              <a:ext cx="4996800" cy="122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C43A40-5A56-4B87-EC4F-795CBDFB16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3200" y="3633840"/>
                <a:ext cx="5015520" cy="12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 animBg="1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102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102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Sampling for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/>
              <p:nvPr/>
            </p:nvSpPr>
            <p:spPr>
              <a:xfrm>
                <a:off x="2085552" y="3380653"/>
                <a:ext cx="6480686" cy="11774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=500±1.96×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=500±196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552" y="3380653"/>
                <a:ext cx="6480686" cy="1177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A68600-5BDE-4CC7-AF8F-BDC0BFB582BB}"/>
              </a:ext>
            </a:extLst>
          </p:cNvPr>
          <p:cNvSpPr txBox="1"/>
          <p:nvPr/>
        </p:nvSpPr>
        <p:spPr>
          <a:xfrm>
            <a:off x="1171254" y="1546233"/>
            <a:ext cx="267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t-distribution,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75366-843D-481F-8BF3-607987A6A9E7}"/>
              </a:ext>
            </a:extLst>
          </p:cNvPr>
          <p:cNvSpPr txBox="1"/>
          <p:nvPr/>
        </p:nvSpPr>
        <p:spPr>
          <a:xfrm>
            <a:off x="1171254" y="5050264"/>
            <a:ext cx="981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difference between t-distribution’s and the z-distribution’s estimate are very significant. So, in many cases, using the number 2 instead of 1.96 would give us a good enough answer.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93B74-597A-4F31-A0CC-A6562664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8" y="2177307"/>
            <a:ext cx="3738240" cy="8626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F5D2DA-6307-4012-953A-B609E4F8C350}"/>
              </a:ext>
            </a:extLst>
          </p:cNvPr>
          <p:cNvCxnSpPr/>
          <p:nvPr/>
        </p:nvCxnSpPr>
        <p:spPr>
          <a:xfrm flipH="1">
            <a:off x="6852863" y="3039977"/>
            <a:ext cx="393235" cy="514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 animBg="1"/>
      <p:bldP spid="1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A820F-6D38-4BBC-A047-1117D7A0D1D6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634B20F-C07F-4966-9623-DA4AD0C0C88F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103</a:t>
            </a:fld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9C7B5D-7A21-413C-9A99-30F6BF36F70A}"/>
              </a:ext>
            </a:extLst>
          </p:cNvPr>
          <p:cNvSpPr txBox="1">
            <a:spLocks/>
          </p:cNvSpPr>
          <p:nvPr/>
        </p:nvSpPr>
        <p:spPr>
          <a:xfrm>
            <a:off x="838200" y="692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HYPOTHESIS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36B70-2433-4287-9DDE-E4574FE0A033}"/>
              </a:ext>
            </a:extLst>
          </p:cNvPr>
          <p:cNvSpPr txBox="1"/>
          <p:nvPr/>
        </p:nvSpPr>
        <p:spPr>
          <a:xfrm>
            <a:off x="854136" y="1632996"/>
            <a:ext cx="449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with why: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F8C28-FF45-4F3E-8529-B5547018A893}"/>
              </a:ext>
            </a:extLst>
          </p:cNvPr>
          <p:cNvSpPr txBox="1"/>
          <p:nvPr/>
        </p:nvSpPr>
        <p:spPr>
          <a:xfrm>
            <a:off x="1387867" y="2373330"/>
            <a:ext cx="9996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Suppose we have a student taking a 10 questions (true-false) exam and the score come out to be 7/10.</a:t>
            </a:r>
          </a:p>
          <a:p>
            <a:endParaRPr lang="en-US" sz="2400" i="1" dirty="0"/>
          </a:p>
          <a:p>
            <a:r>
              <a:rPr lang="en-US" sz="24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confident </a:t>
            </a:r>
            <a:r>
              <a:rPr lang="en-US" sz="2400" i="1" dirty="0"/>
              <a:t>are we that this score comes from the student’s understanding of the subject?</a:t>
            </a:r>
          </a:p>
          <a:p>
            <a:endParaRPr lang="en-US" sz="2400" i="1" dirty="0"/>
          </a:p>
          <a:p>
            <a:r>
              <a:rPr 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likely that this is achieved by pure chance?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185BB9-80D4-42D2-85CC-0B5E42A078B6}"/>
              </a:ext>
            </a:extLst>
          </p:cNvPr>
          <p:cNvCxnSpPr>
            <a:cxnSpLocks/>
          </p:cNvCxnSpPr>
          <p:nvPr/>
        </p:nvCxnSpPr>
        <p:spPr>
          <a:xfrm>
            <a:off x="1187521" y="2373330"/>
            <a:ext cx="0" cy="2677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F50B-8248-4F3A-B8E5-BDFE18300838}"/>
                  </a:ext>
                </a:extLst>
              </p:cNvPr>
              <p:cNvSpPr txBox="1"/>
              <p:nvPr/>
            </p:nvSpPr>
            <p:spPr>
              <a:xfrm>
                <a:off x="838200" y="5465852"/>
                <a:ext cx="8928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of the student scoring at least 7/10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~17%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F50B-8248-4F3A-B8E5-BDFE18300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5852"/>
                <a:ext cx="8928022" cy="523220"/>
              </a:xfrm>
              <a:prstGeom prst="rect">
                <a:avLst/>
              </a:prstGeom>
              <a:blipFill>
                <a:blip r:embed="rId2"/>
                <a:stretch>
                  <a:fillRect l="-615" t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732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A820F-6D38-4BBC-A047-1117D7A0D1D6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634B20F-C07F-4966-9623-DA4AD0C0C88F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104</a:t>
            </a:fld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9C7B5D-7A21-413C-9A99-30F6BF36F70A}"/>
              </a:ext>
            </a:extLst>
          </p:cNvPr>
          <p:cNvSpPr txBox="1">
            <a:spLocks/>
          </p:cNvSpPr>
          <p:nvPr/>
        </p:nvSpPr>
        <p:spPr>
          <a:xfrm>
            <a:off x="838200" y="692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TESTING PROCESS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E8C9D8-CD35-429E-B430-2236CD14A55D}"/>
              </a:ext>
            </a:extLst>
          </p:cNvPr>
          <p:cNvGraphicFramePr/>
          <p:nvPr/>
        </p:nvGraphicFramePr>
        <p:xfrm>
          <a:off x="2031999" y="719666"/>
          <a:ext cx="8344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55731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105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/>
              <p:nvPr/>
            </p:nvSpPr>
            <p:spPr>
              <a:xfrm>
                <a:off x="1057810" y="2270497"/>
                <a:ext cx="6041633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Formulating the problem:</a:t>
                </a:r>
                <a:endParaRPr lang="en-US" b="1" i="0" u="none" strike="noStrike" baseline="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algn="l"/>
                <a:endParaRPr lang="en-US" b="0" i="0" u="none" strike="noStrike" baseline="0" dirty="0">
                  <a:latin typeface="+mj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Null Hypothesis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:                                                                            </a:t>
                </a:r>
                <a:r>
                  <a:rPr lang="en-US" sz="2000" dirty="0">
                    <a:latin typeface="+mj-lt"/>
                  </a:rPr>
                  <a:t>The statement you are trying to prove wrong, but everyone assumes to be right                                          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+mj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Alternate Hypothesis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:                                                                           </a:t>
                </a:r>
                <a:r>
                  <a:rPr lang="en-US" sz="2000" dirty="0">
                    <a:latin typeface="+mj-lt"/>
                  </a:rPr>
                  <a:t>The opposite statement you are trying to prove right, but everyone assumes to be wrong</a:t>
                </a:r>
              </a:p>
              <a:p>
                <a:pPr lvl="1"/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0" y="2270497"/>
                <a:ext cx="6041633" cy="3477875"/>
              </a:xfrm>
              <a:prstGeom prst="rect">
                <a:avLst/>
              </a:prstGeom>
              <a:blipFill>
                <a:blip r:embed="rId2"/>
                <a:stretch>
                  <a:fillRect l="-1009" t="-1051" r="-3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AC99A9-52D0-4F3B-A505-4FFBBA031E3B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2D66-B986-4C08-A200-D8C8FFF2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0"/>
          <a:stretch/>
        </p:blipFill>
        <p:spPr>
          <a:xfrm>
            <a:off x="7222733" y="2748416"/>
            <a:ext cx="3998990" cy="277900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0EEE7DA-49BD-465B-B0D4-401291CF5E1E}"/>
              </a:ext>
            </a:extLst>
          </p:cNvPr>
          <p:cNvGraphicFramePr/>
          <p:nvPr/>
        </p:nvGraphicFramePr>
        <p:xfrm>
          <a:off x="877328" y="-341312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Arrow: Up 12">
            <a:extLst>
              <a:ext uri="{FF2B5EF4-FFF2-40B4-BE49-F238E27FC236}">
                <a16:creationId xmlns:a16="http://schemas.microsoft.com/office/drawing/2014/main" id="{4ECEDCB0-AF22-4CDC-909C-68C6AA375D94}"/>
              </a:ext>
            </a:extLst>
          </p:cNvPr>
          <p:cNvSpPr/>
          <p:nvPr/>
        </p:nvSpPr>
        <p:spPr>
          <a:xfrm>
            <a:off x="1170827" y="1435736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D23341-3D1C-E4DB-9877-3FC81CF5BDA8}"/>
                  </a:ext>
                </a:extLst>
              </p14:cNvPr>
              <p14:cNvContentPartPr/>
              <p14:nvPr/>
            </p14:nvContentPartPr>
            <p14:xfrm>
              <a:off x="1284120" y="3195360"/>
              <a:ext cx="7673760" cy="253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D23341-3D1C-E4DB-9877-3FC81CF5BD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4760" y="3186000"/>
                <a:ext cx="7692480" cy="25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4602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ANALOGY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106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E9593-D825-4ACE-81E1-408FDD383577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C530F29-2158-40DC-9F8D-32E22DBA8671}"/>
              </a:ext>
            </a:extLst>
          </p:cNvPr>
          <p:cNvGraphicFramePr>
            <a:graphicFrameLocks noGrp="1"/>
          </p:cNvGraphicFramePr>
          <p:nvPr/>
        </p:nvGraphicFramePr>
        <p:xfrm>
          <a:off x="1097240" y="3972686"/>
          <a:ext cx="8909789" cy="230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922">
                  <a:extLst>
                    <a:ext uri="{9D8B030D-6E8A-4147-A177-3AD203B41FA5}">
                      <a16:colId xmlns:a16="http://schemas.microsoft.com/office/drawing/2014/main" val="907360957"/>
                    </a:ext>
                  </a:extLst>
                </a:gridCol>
                <a:gridCol w="5578867">
                  <a:extLst>
                    <a:ext uri="{9D8B030D-6E8A-4147-A177-3AD203B41FA5}">
                      <a16:colId xmlns:a16="http://schemas.microsoft.com/office/drawing/2014/main" val="775180690"/>
                    </a:ext>
                  </a:extLst>
                </a:gridCol>
              </a:tblGrid>
              <a:tr h="639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Statistics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Judge’s 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134"/>
                  </a:ext>
                </a:extLst>
              </a:tr>
              <a:tr h="8324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Accept Null Hypothesis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Innocence: The defendant did not commit crime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55456"/>
                  </a:ext>
                </a:extLst>
              </a:tr>
              <a:tr h="8324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Reject Null Hypothesis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Guilty: The defendant did commit crime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75869"/>
                  </a:ext>
                </a:extLst>
              </a:tr>
            </a:tbl>
          </a:graphicData>
        </a:graphic>
      </p:graphicFrame>
      <p:pic>
        <p:nvPicPr>
          <p:cNvPr id="10" name="Picture 9" descr="Hand with a gavel">
            <a:extLst>
              <a:ext uri="{FF2B5EF4-FFF2-40B4-BE49-F238E27FC236}">
                <a16:creationId xmlns:a16="http://schemas.microsoft.com/office/drawing/2014/main" id="{E72FFC50-8A5C-44B2-BFDF-A4F8799E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0" y="1390428"/>
            <a:ext cx="3465018" cy="2310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5CE79-EBA0-4CF3-BC79-BFDD2934AEC8}"/>
              </a:ext>
            </a:extLst>
          </p:cNvPr>
          <p:cNvSpPr txBox="1"/>
          <p:nvPr/>
        </p:nvSpPr>
        <p:spPr>
          <a:xfrm>
            <a:off x="4821297" y="1453113"/>
            <a:ext cx="5319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i="1" dirty="0"/>
              <a:t>    </a:t>
            </a:r>
            <a:r>
              <a:rPr lang="en-US" sz="1800" i="1" dirty="0"/>
              <a:t>To prove something wrong, we need the evidence to be so extreme that it is unlikely to be produced under the null hypothesis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CB9AF4-A7DB-437E-BD0D-639893C440BA}"/>
              </a:ext>
            </a:extLst>
          </p:cNvPr>
          <p:cNvCxnSpPr>
            <a:cxnSpLocks/>
          </p:cNvCxnSpPr>
          <p:nvPr/>
        </p:nvCxnSpPr>
        <p:spPr>
          <a:xfrm flipV="1">
            <a:off x="4821297" y="1390428"/>
            <a:ext cx="0" cy="98601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516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CHOOSE YOUR HYPOTHESIS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107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107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/>
              <p:nvPr/>
            </p:nvSpPr>
            <p:spPr>
              <a:xfrm>
                <a:off x="1253019" y="1253616"/>
                <a:ext cx="98679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>
                    <a:latin typeface="+mj-lt"/>
                  </a:rPr>
                  <a:t>There are three types of hypothesis:</a:t>
                </a:r>
              </a:p>
              <a:p>
                <a:pPr algn="l"/>
                <a:endParaRPr lang="en-US" sz="2400" dirty="0">
                  <a:latin typeface="+mj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Less than: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lvl="1"/>
                <a:r>
                  <a:rPr lang="en-US" sz="2400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2.   Greater than:</a:t>
                </a:r>
                <a:r>
                  <a:rPr lang="en-US" sz="2400" dirty="0">
                    <a:latin typeface="+mj-lt"/>
                  </a:rPr>
                  <a:t> </a:t>
                </a:r>
                <a:endParaRPr lang="en-US" sz="2400" dirty="0">
                  <a:solidFill>
                    <a:srgbClr val="7030A0"/>
                  </a:solidFill>
                  <a:latin typeface="+mj-lt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+mj-lt"/>
                </a:endParaRPr>
              </a:p>
              <a:p>
                <a:pPr lvl="1"/>
                <a:r>
                  <a:rPr lang="en-US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3.   Not Equal: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lvl="1"/>
                <a:endParaRPr lang="en-US" sz="2400" dirty="0">
                  <a:solidFill>
                    <a:srgbClr val="002060"/>
                  </a:solidFill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Frequently Asked Question: Which one to use?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9" y="1253616"/>
                <a:ext cx="9867900" cy="5262979"/>
              </a:xfrm>
              <a:prstGeom prst="rect">
                <a:avLst/>
              </a:prstGeom>
              <a:blipFill>
                <a:blip r:embed="rId2"/>
                <a:stretch>
                  <a:fillRect l="-989" t="-927" b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AC99A9-52D0-4F3B-A505-4FFBBA031E3B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54EEE57-E62F-47A8-9B61-9ABB0CE60E66}"/>
              </a:ext>
            </a:extLst>
          </p:cNvPr>
          <p:cNvSpPr/>
          <p:nvPr/>
        </p:nvSpPr>
        <p:spPr>
          <a:xfrm>
            <a:off x="7748337" y="2406315"/>
            <a:ext cx="661737" cy="200927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9643-CD7F-4A5D-8310-2D3222D4656B}"/>
              </a:ext>
            </a:extLst>
          </p:cNvPr>
          <p:cNvSpPr txBox="1"/>
          <p:nvPr/>
        </p:nvSpPr>
        <p:spPr>
          <a:xfrm>
            <a:off x="8595454" y="3149341"/>
            <a:ext cx="211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One-tailed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317F547-71D5-4430-981A-030B01C1D18C}"/>
              </a:ext>
            </a:extLst>
          </p:cNvPr>
          <p:cNvSpPr/>
          <p:nvPr/>
        </p:nvSpPr>
        <p:spPr>
          <a:xfrm>
            <a:off x="7784336" y="4501472"/>
            <a:ext cx="661737" cy="91274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5A9A5-8EE0-4085-A6BF-32BC8D63F1D7}"/>
              </a:ext>
            </a:extLst>
          </p:cNvPr>
          <p:cNvSpPr txBox="1"/>
          <p:nvPr/>
        </p:nvSpPr>
        <p:spPr>
          <a:xfrm>
            <a:off x="8595454" y="4738761"/>
            <a:ext cx="211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Two-tailed</a:t>
            </a:r>
          </a:p>
        </p:txBody>
      </p:sp>
    </p:spTree>
    <p:extLst>
      <p:ext uri="{BB962C8B-B14F-4D97-AF65-F5344CB8AC3E}">
        <p14:creationId xmlns:p14="http://schemas.microsoft.com/office/powerpoint/2010/main" val="38954355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108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108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1242558" y="1888475"/>
            <a:ext cx="8589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Confidence level determines how skeptical are the audience about the alternative hypothesis.</a:t>
            </a:r>
            <a:r>
              <a:rPr lang="en-US" sz="2400" i="1" dirty="0"/>
              <a:t> </a:t>
            </a:r>
            <a:r>
              <a:rPr lang="en-US" sz="2000" i="1" dirty="0"/>
              <a:t>The confidence level maybe selected based on context: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C99A9-52D0-4F3B-A505-4FFBBA031E3B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509A6C-F456-4317-B070-A5048CDFE6E6}"/>
              </a:ext>
            </a:extLst>
          </p:cNvPr>
          <p:cNvGraphicFramePr>
            <a:graphicFrameLocks noGrp="1"/>
          </p:cNvGraphicFramePr>
          <p:nvPr/>
        </p:nvGraphicFramePr>
        <p:xfrm>
          <a:off x="1596540" y="2848522"/>
          <a:ext cx="8502956" cy="1961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828">
                  <a:extLst>
                    <a:ext uri="{9D8B030D-6E8A-4147-A177-3AD203B41FA5}">
                      <a16:colId xmlns:a16="http://schemas.microsoft.com/office/drawing/2014/main" val="907360957"/>
                    </a:ext>
                  </a:extLst>
                </a:gridCol>
                <a:gridCol w="5324128">
                  <a:extLst>
                    <a:ext uri="{9D8B030D-6E8A-4147-A177-3AD203B41FA5}">
                      <a16:colId xmlns:a16="http://schemas.microsoft.com/office/drawing/2014/main" val="775180690"/>
                    </a:ext>
                  </a:extLst>
                </a:gridCol>
              </a:tblGrid>
              <a:tr h="5589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Confident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134"/>
                  </a:ext>
                </a:extLst>
              </a:tr>
              <a:tr h="6660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Disease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Lower Confidence Level</a:t>
                      </a:r>
                      <a:r>
                        <a:rPr lang="en-US" sz="2000" b="1" i="1" dirty="0"/>
                        <a:t>: </a:t>
                      </a:r>
                      <a:r>
                        <a:rPr lang="en-US" sz="2000" i="1" dirty="0"/>
                        <a:t>It’s better to separate more suspected cases to be handled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55456"/>
                  </a:ext>
                </a:extLst>
              </a:tr>
              <a:tr h="6660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Justice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Higher Confidence Level: </a:t>
                      </a:r>
                      <a:r>
                        <a:rPr lang="en-US" sz="2000" i="1" dirty="0"/>
                        <a:t>We don’t want to punish people for the crime they didn’t commit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758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31E51C-BCAF-4D50-BA69-F06FC7E4B56C}"/>
              </a:ext>
            </a:extLst>
          </p:cNvPr>
          <p:cNvSpPr txBox="1"/>
          <p:nvPr/>
        </p:nvSpPr>
        <p:spPr>
          <a:xfrm>
            <a:off x="4352913" y="5476531"/>
            <a:ext cx="299020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“If in doubt, use 95%”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CF745D2-C23D-49FA-B700-FADAA8208B1B}"/>
              </a:ext>
            </a:extLst>
          </p:cNvPr>
          <p:cNvGraphicFramePr/>
          <p:nvPr/>
        </p:nvGraphicFramePr>
        <p:xfrm>
          <a:off x="990497" y="-269267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Arrow: Up 11">
            <a:extLst>
              <a:ext uri="{FF2B5EF4-FFF2-40B4-BE49-F238E27FC236}">
                <a16:creationId xmlns:a16="http://schemas.microsoft.com/office/drawing/2014/main" id="{43C23B18-66D8-4AB1-8956-6394899D88E9}"/>
              </a:ext>
            </a:extLst>
          </p:cNvPr>
          <p:cNvSpPr/>
          <p:nvPr/>
        </p:nvSpPr>
        <p:spPr>
          <a:xfrm>
            <a:off x="3143466" y="1464119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198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109</a:t>
            </a:fld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AC9DB-6BFD-4949-9B78-68122F33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3" t="34584" r="19218" b="7725"/>
          <a:stretch/>
        </p:blipFill>
        <p:spPr>
          <a:xfrm>
            <a:off x="1264470" y="1936461"/>
            <a:ext cx="8601938" cy="410694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320EFF-3DE6-46A7-BA5E-4AD582DD10A8}"/>
              </a:ext>
            </a:extLst>
          </p:cNvPr>
          <p:cNvGraphicFramePr/>
          <p:nvPr/>
        </p:nvGraphicFramePr>
        <p:xfrm>
          <a:off x="677031" y="-499896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Up 6">
            <a:extLst>
              <a:ext uri="{FF2B5EF4-FFF2-40B4-BE49-F238E27FC236}">
                <a16:creationId xmlns:a16="http://schemas.microsoft.com/office/drawing/2014/main" id="{808251B1-0A37-4183-A315-DEA253A7ED68}"/>
              </a:ext>
            </a:extLst>
          </p:cNvPr>
          <p:cNvSpPr/>
          <p:nvPr/>
        </p:nvSpPr>
        <p:spPr>
          <a:xfrm>
            <a:off x="4438301" y="1284751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1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17E1CAF-49F8-436E-90B8-4E82B3FA7D0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3EE26B-3447-4623-B342-F20401E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8345"/>
            <a:ext cx="10515600" cy="1321207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Plantagenet Cherokee" panose="02020602070100000000" pitchFamily="18" charset="0"/>
              </a:rPr>
            </a:br>
            <a:br>
              <a:rPr lang="en-US" sz="4000" dirty="0">
                <a:latin typeface="Plantagenet Cherokee" panose="02020602070100000000" pitchFamily="18" charset="0"/>
              </a:rPr>
            </a:br>
            <a:r>
              <a:rPr lang="en-US" sz="4000" dirty="0">
                <a:latin typeface="Plantagenet Cherokee" panose="02020602070100000000" pitchFamily="18" charset="0"/>
              </a:rPr>
              <a:t>METHODS FOR PRESENTING DATA</a:t>
            </a:r>
            <a:br>
              <a:rPr lang="en-US" sz="4000" dirty="0">
                <a:latin typeface="Plantagenet Cherokee" panose="02020602070100000000" pitchFamily="18" charset="0"/>
              </a:rPr>
            </a:br>
            <a:br>
              <a:rPr lang="en-US" sz="4000" dirty="0">
                <a:latin typeface="Plantagenet Cherokee" panose="02020602070100000000" pitchFamily="18" charset="0"/>
              </a:rPr>
            </a:br>
            <a:br>
              <a:rPr lang="en-US" sz="4000" dirty="0">
                <a:latin typeface="Plantagenet Cherokee" panose="02020602070100000000" pitchFamily="18" charset="0"/>
              </a:rPr>
            </a:b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88A2B-4286-4179-AFEE-F395AFDF9B96}"/>
              </a:ext>
            </a:extLst>
          </p:cNvPr>
          <p:cNvSpPr txBox="1"/>
          <p:nvPr/>
        </p:nvSpPr>
        <p:spPr>
          <a:xfrm>
            <a:off x="1337310" y="2251710"/>
            <a:ext cx="32774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Tabular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Graphical Method</a:t>
            </a:r>
          </a:p>
        </p:txBody>
      </p:sp>
      <p:pic>
        <p:nvPicPr>
          <p:cNvPr id="6" name="Graphic 5" descr="Presentation with pie chart with solid fill">
            <a:extLst>
              <a:ext uri="{FF2B5EF4-FFF2-40B4-BE49-F238E27FC236}">
                <a16:creationId xmlns:a16="http://schemas.microsoft.com/office/drawing/2014/main" id="{44AEA77F-B4E9-4662-91D8-4FDB79E63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3783" y="4117843"/>
            <a:ext cx="914400" cy="914400"/>
          </a:xfrm>
          <a:prstGeom prst="rect">
            <a:avLst/>
          </a:prstGeom>
        </p:spPr>
      </p:pic>
      <p:pic>
        <p:nvPicPr>
          <p:cNvPr id="15" name="Graphic 14" descr="Signal with solid fill">
            <a:extLst>
              <a:ext uri="{FF2B5EF4-FFF2-40B4-BE49-F238E27FC236}">
                <a16:creationId xmlns:a16="http://schemas.microsoft.com/office/drawing/2014/main" id="{06414F4D-351D-4988-A5F8-556D8D515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598" y="4117843"/>
            <a:ext cx="914400" cy="914400"/>
          </a:xfrm>
          <a:prstGeom prst="rect">
            <a:avLst/>
          </a:prstGeom>
        </p:spPr>
      </p:pic>
      <p:pic>
        <p:nvPicPr>
          <p:cNvPr id="17" name="Graphic 16" descr="Presentation with org chart with solid fill">
            <a:extLst>
              <a:ext uri="{FF2B5EF4-FFF2-40B4-BE49-F238E27FC236}">
                <a16:creationId xmlns:a16="http://schemas.microsoft.com/office/drawing/2014/main" id="{67BA112E-4C67-442F-9AEA-383C65B7F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4" y="4127497"/>
            <a:ext cx="914400" cy="914400"/>
          </a:xfrm>
          <a:prstGeom prst="rect">
            <a:avLst/>
          </a:prstGeom>
        </p:spPr>
      </p:pic>
      <p:pic>
        <p:nvPicPr>
          <p:cNvPr id="19" name="Graphic 18" descr="Upward trend with solid fill">
            <a:extLst>
              <a:ext uri="{FF2B5EF4-FFF2-40B4-BE49-F238E27FC236}">
                <a16:creationId xmlns:a16="http://schemas.microsoft.com/office/drawing/2014/main" id="{DED05A86-C06E-45C6-963A-FCDEACDF8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6225" y="4127497"/>
            <a:ext cx="914400" cy="914400"/>
          </a:xfrm>
          <a:prstGeom prst="rect">
            <a:avLst/>
          </a:prstGeom>
        </p:spPr>
      </p:pic>
      <p:pic>
        <p:nvPicPr>
          <p:cNvPr id="21" name="Graphic 20" descr="Table outline">
            <a:extLst>
              <a:ext uri="{FF2B5EF4-FFF2-40B4-BE49-F238E27FC236}">
                <a16:creationId xmlns:a16="http://schemas.microsoft.com/office/drawing/2014/main" id="{41D9D9B5-5E73-4104-88CE-7C120F32D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4482" y="2506896"/>
            <a:ext cx="18182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9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110</a:t>
            </a:fld>
            <a:endParaRPr lang="en-US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8D8BCE-2B58-45B8-86E2-C81658313E9E}"/>
              </a:ext>
            </a:extLst>
          </p:cNvPr>
          <p:cNvGrpSpPr/>
          <p:nvPr/>
        </p:nvGrpSpPr>
        <p:grpSpPr>
          <a:xfrm>
            <a:off x="838200" y="2815724"/>
            <a:ext cx="9281845" cy="1684357"/>
            <a:chOff x="733071" y="2703898"/>
            <a:chExt cx="10518695" cy="20341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DE34C-7A82-4DF4-931A-E344E43DC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071" r="36870" b="56675"/>
            <a:stretch/>
          </p:blipFill>
          <p:spPr>
            <a:xfrm>
              <a:off x="733071" y="3227118"/>
              <a:ext cx="3655846" cy="151093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16982-B0EE-4A64-9FD3-D21E956CD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12" t="42836" r="36564" b="32931"/>
            <a:stretch/>
          </p:blipFill>
          <p:spPr>
            <a:xfrm>
              <a:off x="4438650" y="3429000"/>
              <a:ext cx="3314700" cy="11071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9DFB94-2129-43E8-B795-42AC47599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1" r="35641"/>
            <a:stretch/>
          </p:blipFill>
          <p:spPr>
            <a:xfrm>
              <a:off x="7753350" y="3429000"/>
              <a:ext cx="3498416" cy="12581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535964-24E9-4093-BC8E-FD56114F4932}"/>
                </a:ext>
              </a:extLst>
            </p:cNvPr>
            <p:cNvSpPr txBox="1"/>
            <p:nvPr/>
          </p:nvSpPr>
          <p:spPr>
            <a:xfrm>
              <a:off x="1928273" y="2703898"/>
              <a:ext cx="131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Too low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2BEF36-76FA-4B6A-B538-CD8C3EBDB8D4}"/>
                </a:ext>
              </a:extLst>
            </p:cNvPr>
            <p:cNvSpPr txBox="1"/>
            <p:nvPr/>
          </p:nvSpPr>
          <p:spPr>
            <a:xfrm>
              <a:off x="5348387" y="2703898"/>
              <a:ext cx="1415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Too high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E6F4E0-755C-4651-963B-5D58A78420BB}"/>
                </a:ext>
              </a:extLst>
            </p:cNvPr>
            <p:cNvSpPr txBox="1"/>
            <p:nvPr/>
          </p:nvSpPr>
          <p:spPr>
            <a:xfrm>
              <a:off x="9186323" y="2703898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Both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BAAA51-CE7A-424F-996F-2EC488CBB93D}"/>
              </a:ext>
            </a:extLst>
          </p:cNvPr>
          <p:cNvSpPr txBox="1"/>
          <p:nvPr/>
        </p:nvSpPr>
        <p:spPr>
          <a:xfrm>
            <a:off x="838200" y="1863341"/>
            <a:ext cx="10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use</a:t>
            </a:r>
            <a:r>
              <a:rPr lang="en-US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p-value</a:t>
            </a:r>
            <a:r>
              <a:rPr lang="en-US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explain how extreme our data is under the null-hypothesis. </a:t>
            </a:r>
          </a:p>
          <a:p>
            <a:endParaRPr lang="en-US" sz="2000" dirty="0"/>
          </a:p>
          <a:p>
            <a:r>
              <a:rPr lang="en-US" sz="2000" dirty="0"/>
              <a:t>There are 3 ways of being extreme: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4B7D5-0042-47BE-8333-1F6D2A6406BA}"/>
              </a:ext>
            </a:extLst>
          </p:cNvPr>
          <p:cNvSpPr txBox="1"/>
          <p:nvPr/>
        </p:nvSpPr>
        <p:spPr>
          <a:xfrm>
            <a:off x="838200" y="4835056"/>
            <a:ext cx="971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</a:t>
            </a:r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p-value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represented by the 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area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distribution curve above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61BF954-55A6-4CF6-B779-D8D759618B8E}"/>
              </a:ext>
            </a:extLst>
          </p:cNvPr>
          <p:cNvGraphicFramePr/>
          <p:nvPr/>
        </p:nvGraphicFramePr>
        <p:xfrm>
          <a:off x="677031" y="-499896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Arrow: Up 20">
            <a:extLst>
              <a:ext uri="{FF2B5EF4-FFF2-40B4-BE49-F238E27FC236}">
                <a16:creationId xmlns:a16="http://schemas.microsoft.com/office/drawing/2014/main" id="{FC1319B2-88A6-4454-8B03-F2702EC0C09B}"/>
              </a:ext>
            </a:extLst>
          </p:cNvPr>
          <p:cNvSpPr/>
          <p:nvPr/>
        </p:nvSpPr>
        <p:spPr>
          <a:xfrm>
            <a:off x="5979425" y="1199175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34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111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B4B7D5-0042-47BE-8333-1F6D2A6406BA}"/>
                  </a:ext>
                </a:extLst>
              </p:cNvPr>
              <p:cNvSpPr txBox="1"/>
              <p:nvPr/>
            </p:nvSpPr>
            <p:spPr>
              <a:xfrm>
                <a:off x="5579423" y="2221534"/>
                <a:ext cx="3755974" cy="31700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If the p-value is smaller than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and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 If the p-value is bigger than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We don’t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B4B7D5-0042-47BE-8333-1F6D2A640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423" y="2221534"/>
                <a:ext cx="3755974" cy="3170099"/>
              </a:xfrm>
              <a:prstGeom prst="rect">
                <a:avLst/>
              </a:prstGeom>
              <a:blipFill>
                <a:blip r:embed="rId2"/>
                <a:stretch>
                  <a:fillRect l="-14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1923325-5A7D-43A6-94FF-6E3E7A4C063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5553" y="2699960"/>
              <a:ext cx="35841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2063">
                      <a:extLst>
                        <a:ext uri="{9D8B030D-6E8A-4147-A177-3AD203B41FA5}">
                          <a16:colId xmlns:a16="http://schemas.microsoft.com/office/drawing/2014/main" val="2447321746"/>
                        </a:ext>
                      </a:extLst>
                    </a:gridCol>
                    <a:gridCol w="1792063">
                      <a:extLst>
                        <a:ext uri="{9D8B030D-6E8A-4147-A177-3AD203B41FA5}">
                          <a16:colId xmlns:a16="http://schemas.microsoft.com/office/drawing/2014/main" val="1004951477"/>
                        </a:ext>
                      </a:extLst>
                    </a:gridCol>
                  </a:tblGrid>
                  <a:tr h="3157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Confidence 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514624"/>
                      </a:ext>
                    </a:extLst>
                  </a:tr>
                  <a:tr h="357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582088"/>
                      </a:ext>
                    </a:extLst>
                  </a:tr>
                  <a:tr h="357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121353"/>
                      </a:ext>
                    </a:extLst>
                  </a:tr>
                  <a:tr h="357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5991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1923325-5A7D-43A6-94FF-6E3E7A4C063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5553" y="2699960"/>
              <a:ext cx="35841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2063">
                      <a:extLst>
                        <a:ext uri="{9D8B030D-6E8A-4147-A177-3AD203B41FA5}">
                          <a16:colId xmlns:a16="http://schemas.microsoft.com/office/drawing/2014/main" val="2447321746"/>
                        </a:ext>
                      </a:extLst>
                    </a:gridCol>
                    <a:gridCol w="1792063">
                      <a:extLst>
                        <a:ext uri="{9D8B030D-6E8A-4147-A177-3AD203B41FA5}">
                          <a16:colId xmlns:a16="http://schemas.microsoft.com/office/drawing/2014/main" val="100495147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Confidence 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80" t="-8333" r="-1361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14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5820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1213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599108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61BF954-55A6-4CF6-B779-D8D759618B8E}"/>
              </a:ext>
            </a:extLst>
          </p:cNvPr>
          <p:cNvGraphicFramePr/>
          <p:nvPr/>
        </p:nvGraphicFramePr>
        <p:xfrm>
          <a:off x="677031" y="-499896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Arrow: Up 20">
            <a:extLst>
              <a:ext uri="{FF2B5EF4-FFF2-40B4-BE49-F238E27FC236}">
                <a16:creationId xmlns:a16="http://schemas.microsoft.com/office/drawing/2014/main" id="{FC1319B2-88A6-4454-8B03-F2702EC0C09B}"/>
              </a:ext>
            </a:extLst>
          </p:cNvPr>
          <p:cNvSpPr/>
          <p:nvPr/>
        </p:nvSpPr>
        <p:spPr>
          <a:xfrm>
            <a:off x="7475109" y="1264122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A39258-FF11-5DC1-76F6-2F2301294A3F}"/>
                  </a:ext>
                </a:extLst>
              </p14:cNvPr>
              <p14:cNvContentPartPr/>
              <p14:nvPr/>
            </p14:nvContentPartPr>
            <p14:xfrm>
              <a:off x="5682960" y="4240440"/>
              <a:ext cx="5115960" cy="145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A39258-FF11-5DC1-76F6-2F2301294A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3600" y="4231080"/>
                <a:ext cx="5134680" cy="14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971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Group Testing</a:t>
            </a:r>
          </a:p>
        </p:txBody>
      </p:sp>
    </p:spTree>
    <p:extLst>
      <p:ext uri="{BB962C8B-B14F-4D97-AF65-F5344CB8AC3E}">
        <p14:creationId xmlns:p14="http://schemas.microsoft.com/office/powerpoint/2010/main" val="27940613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1-Sample z-test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113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113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48032" y="1846604"/>
            <a:ext cx="9867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นักเรียนคนหนึ่งทำข้อสอบแบบกาถูกผิดทั้งหมด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20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 และตอบถูกทั้งหมด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14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อยากทราบว่าโอกาสที่นักเรียนคนนี้จะทำข้อสอบข้อหนึ่งถูกมีมากกว่า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50%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ใช่หรือไม่</a:t>
            </a:r>
          </a:p>
          <a:p>
            <a:pPr algn="l"/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endParaRPr lang="th-TH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endParaRPr lang="en-US" sz="2400" b="0" i="0" u="none" strike="noStrike" baseline="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/>
              <p:nvPr/>
            </p:nvSpPr>
            <p:spPr>
              <a:xfrm>
                <a:off x="2241317" y="3523961"/>
                <a:ext cx="2126751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&gt;0.5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17" y="3523961"/>
                <a:ext cx="2126751" cy="646331"/>
              </a:xfrm>
              <a:prstGeom prst="rect">
                <a:avLst/>
              </a:prstGeom>
              <a:blipFill>
                <a:blip r:embed="rId2"/>
                <a:stretch>
                  <a:fillRect b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F3DB46B-DEC2-486A-BE70-5A04BA62262C}"/>
              </a:ext>
            </a:extLst>
          </p:cNvPr>
          <p:cNvSpPr txBox="1"/>
          <p:nvPr/>
        </p:nvSpPr>
        <p:spPr>
          <a:xfrm>
            <a:off x="1161799" y="2844335"/>
            <a:ext cx="428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1: State the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0C408-5BF5-47FC-AD0B-230A03429928}"/>
              </a:ext>
            </a:extLst>
          </p:cNvPr>
          <p:cNvSpPr txBox="1"/>
          <p:nvPr/>
        </p:nvSpPr>
        <p:spPr>
          <a:xfrm>
            <a:off x="1280120" y="4537427"/>
            <a:ext cx="5498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2: Choose 95% confidence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665AE-ECF0-4706-9640-1916B6579116}"/>
                  </a:ext>
                </a:extLst>
              </p:cNvPr>
              <p:cNvSpPr txBox="1"/>
              <p:nvPr/>
            </p:nvSpPr>
            <p:spPr>
              <a:xfrm>
                <a:off x="2582315" y="5450431"/>
                <a:ext cx="1444754" cy="43088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665AE-ECF0-4706-9640-1916B6579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15" y="5450431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1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114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114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744538" y="1827566"/>
            <a:ext cx="9867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cs typeface="Cordia New" panose="020B0304020202020204" pitchFamily="34" charset="-34"/>
              </a:rPr>
              <a:t>Step 2: Calculate the test statistics</a:t>
            </a:r>
          </a:p>
          <a:p>
            <a:pPr algn="l"/>
            <a:endParaRPr lang="en-US" b="1" dirty="0">
              <a:cs typeface="Cordia New" panose="020B0304020202020204" pitchFamily="34" charset="-34"/>
            </a:endParaRPr>
          </a:p>
          <a:p>
            <a:pPr algn="l"/>
            <a:r>
              <a:rPr lang="en-US" b="1" dirty="0">
                <a:cs typeface="Cordia New" panose="020B0304020202020204" pitchFamily="34" charset="-34"/>
              </a:rPr>
              <a:t>We will use the Z-statistics for the test:</a:t>
            </a:r>
            <a:endParaRPr lang="th-TH" dirty="0"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2934B8-2DBE-4934-857C-86EB92142E1F}"/>
                  </a:ext>
                </a:extLst>
              </p:cNvPr>
              <p:cNvSpPr txBox="1"/>
              <p:nvPr/>
            </p:nvSpPr>
            <p:spPr>
              <a:xfrm>
                <a:off x="1594084" y="3623017"/>
                <a:ext cx="3461670" cy="19416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Proportion test: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=1.78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2934B8-2DBE-4934-857C-86EB9214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084" y="3623017"/>
                <a:ext cx="3461670" cy="1941685"/>
              </a:xfrm>
              <a:prstGeom prst="rect">
                <a:avLst/>
              </a:prstGeom>
              <a:blipFill>
                <a:blip r:embed="rId2"/>
                <a:stretch>
                  <a:fillRect l="-1228" t="-1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5F95DE6D-4E75-47A4-8450-552924AB51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6269" y="3328982"/>
              <a:ext cx="4925288" cy="228098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47043">
                      <a:extLst>
                        <a:ext uri="{9D8B030D-6E8A-4147-A177-3AD203B41FA5}">
                          <a16:colId xmlns:a16="http://schemas.microsoft.com/office/drawing/2014/main" val="1936042597"/>
                        </a:ext>
                      </a:extLst>
                    </a:gridCol>
                    <a:gridCol w="3478245">
                      <a:extLst>
                        <a:ext uri="{9D8B030D-6E8A-4147-A177-3AD203B41FA5}">
                          <a16:colId xmlns:a16="http://schemas.microsoft.com/office/drawing/2014/main" val="1460968851"/>
                        </a:ext>
                      </a:extLst>
                    </a:gridCol>
                  </a:tblGrid>
                  <a:tr h="482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05187"/>
                      </a:ext>
                    </a:extLst>
                  </a:tr>
                  <a:tr h="4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proportion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173987"/>
                      </a:ext>
                    </a:extLst>
                  </a:tr>
                  <a:tr h="44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Proportion in null hypothesis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452155"/>
                      </a:ext>
                    </a:extLst>
                  </a:tr>
                  <a:tr h="3743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8859234"/>
                      </a:ext>
                    </a:extLst>
                  </a:tr>
                  <a:tr h="482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size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450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5F95DE6D-4E75-47A4-8450-552924AB51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6269" y="3328982"/>
              <a:ext cx="4925288" cy="228098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47043">
                      <a:extLst>
                        <a:ext uri="{9D8B030D-6E8A-4147-A177-3AD203B41FA5}">
                          <a16:colId xmlns:a16="http://schemas.microsoft.com/office/drawing/2014/main" val="1936042597"/>
                        </a:ext>
                      </a:extLst>
                    </a:gridCol>
                    <a:gridCol w="3478245">
                      <a:extLst>
                        <a:ext uri="{9D8B030D-6E8A-4147-A177-3AD203B41FA5}">
                          <a16:colId xmlns:a16="http://schemas.microsoft.com/office/drawing/2014/main" val="1460968851"/>
                        </a:ext>
                      </a:extLst>
                    </a:gridCol>
                  </a:tblGrid>
                  <a:tr h="482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05187"/>
                      </a:ext>
                    </a:extLst>
                  </a:tr>
                  <a:tr h="4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106329" r="-241597" b="-278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proportion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173987"/>
                      </a:ext>
                    </a:extLst>
                  </a:tr>
                  <a:tr h="444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223288" r="-241597" b="-2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Proportion in null hypothesis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4521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363077" r="-24159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856" t="-363077" r="-701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8859234"/>
                      </a:ext>
                    </a:extLst>
                  </a:tr>
                  <a:tr h="4820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381013" r="-241597" b="-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size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4504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2C1628-E77F-E521-7CEB-B9E14D2DDF0E}"/>
                  </a:ext>
                </a:extLst>
              </p14:cNvPr>
              <p14:cNvContentPartPr/>
              <p14:nvPr/>
            </p14:nvContentPartPr>
            <p14:xfrm>
              <a:off x="1363680" y="4210560"/>
              <a:ext cx="2080440" cy="696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2C1628-E77F-E521-7CEB-B9E14D2DDF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320" y="4201200"/>
                <a:ext cx="2099160" cy="7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218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1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115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756810" y="1345131"/>
            <a:ext cx="9867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cs typeface="Cordia New" panose="020B0304020202020204" pitchFamily="34" charset="-34"/>
              </a:rPr>
              <a:t>Step 3: Calculate p-value</a:t>
            </a:r>
          </a:p>
          <a:p>
            <a:pPr algn="l"/>
            <a:endParaRPr lang="en-US" sz="2000" b="1" dirty="0">
              <a:cs typeface="Cordia New" panose="020B0304020202020204" pitchFamily="34" charset="-34"/>
            </a:endParaRPr>
          </a:p>
          <a:p>
            <a:pPr algn="l"/>
            <a:r>
              <a:rPr lang="en-US" sz="2400" b="0" i="0" u="none" strike="noStrike" baseline="0" dirty="0">
                <a:latin typeface="Cordia New" panose="020B0304020202020204" pitchFamily="34" charset="-34"/>
                <a:cs typeface="Cordia New" panose="020B0304020202020204" pitchFamily="34" charset="-34"/>
              </a:rPr>
              <a:t>Referring to our hypothesis, we need the sample proportion to be too high to reject the null hypothesis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6F0E6-7A9A-49FA-8D76-E8125C026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1" r="36870" b="56675"/>
          <a:stretch/>
        </p:blipFill>
        <p:spPr>
          <a:xfrm>
            <a:off x="705560" y="3376535"/>
            <a:ext cx="3036195" cy="117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4B3FD-EDA7-44CB-8E1C-D00FC3F24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" t="42836" r="36564" b="32931"/>
          <a:stretch/>
        </p:blipFill>
        <p:spPr>
          <a:xfrm>
            <a:off x="3783058" y="3533639"/>
            <a:ext cx="2752872" cy="861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313BE-E0FC-48D1-BE9D-5AFD1D1FA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01" r="35641"/>
          <a:stretch/>
        </p:blipFill>
        <p:spPr>
          <a:xfrm>
            <a:off x="6535930" y="3533639"/>
            <a:ext cx="2905448" cy="979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70CAE6-3648-47D0-9D4B-9EA791515D24}"/>
              </a:ext>
            </a:extLst>
          </p:cNvPr>
          <p:cNvSpPr txBox="1"/>
          <p:nvPr/>
        </p:nvSpPr>
        <p:spPr>
          <a:xfrm>
            <a:off x="1698180" y="2969365"/>
            <a:ext cx="1090868" cy="40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DC21B-672F-46BB-B6A4-76340B388D63}"/>
              </a:ext>
            </a:extLst>
          </p:cNvPr>
          <p:cNvSpPr txBox="1"/>
          <p:nvPr/>
        </p:nvSpPr>
        <p:spPr>
          <a:xfrm>
            <a:off x="4538598" y="2969365"/>
            <a:ext cx="1175911" cy="40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A6EE5-2C14-4509-AAE8-0440F29AC85B}"/>
              </a:ext>
            </a:extLst>
          </p:cNvPr>
          <p:cNvSpPr txBox="1"/>
          <p:nvPr/>
        </p:nvSpPr>
        <p:spPr>
          <a:xfrm>
            <a:off x="7726019" y="2969365"/>
            <a:ext cx="729819" cy="40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2EAB2-5551-4277-97C7-DEC244D0D76E}"/>
              </a:ext>
            </a:extLst>
          </p:cNvPr>
          <p:cNvSpPr/>
          <p:nvPr/>
        </p:nvSpPr>
        <p:spPr>
          <a:xfrm>
            <a:off x="3741755" y="2527514"/>
            <a:ext cx="2924125" cy="2362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CA6903-D295-44F1-8311-6E330584948F}"/>
              </a:ext>
            </a:extLst>
          </p:cNvPr>
          <p:cNvSpPr/>
          <p:nvPr/>
        </p:nvSpPr>
        <p:spPr>
          <a:xfrm>
            <a:off x="1185294" y="5164094"/>
            <a:ext cx="2574015" cy="1354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E39162-44C1-4B00-AD5B-EAB7E5ADB45A}"/>
                  </a:ext>
                </a:extLst>
              </p:cNvPr>
              <p:cNvSpPr txBox="1"/>
              <p:nvPr/>
            </p:nvSpPr>
            <p:spPr>
              <a:xfrm>
                <a:off x="5240321" y="5140651"/>
                <a:ext cx="3461670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P-value: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&gt;1.78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E39162-44C1-4B00-AD5B-EAB7E5AD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321" y="5140651"/>
                <a:ext cx="3461670" cy="1384995"/>
              </a:xfrm>
              <a:prstGeom prst="rect">
                <a:avLst/>
              </a:prstGeom>
              <a:blipFill>
                <a:blip r:embed="rId4"/>
                <a:stretch>
                  <a:fillRect l="-1406" t="-17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2D52CC-5308-4C26-B95E-614F436C23CF}"/>
              </a:ext>
            </a:extLst>
          </p:cNvPr>
          <p:cNvCxnSpPr>
            <a:cxnSpLocks/>
          </p:cNvCxnSpPr>
          <p:nvPr/>
        </p:nvCxnSpPr>
        <p:spPr>
          <a:xfrm flipV="1">
            <a:off x="3935123" y="5833148"/>
            <a:ext cx="862218" cy="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138C3B-D33F-463B-890F-EDC677A4715D}"/>
              </a:ext>
            </a:extLst>
          </p:cNvPr>
          <p:cNvGrpSpPr/>
          <p:nvPr/>
        </p:nvGrpSpPr>
        <p:grpSpPr>
          <a:xfrm>
            <a:off x="1303194" y="5164095"/>
            <a:ext cx="2312237" cy="1220877"/>
            <a:chOff x="9164852" y="4011158"/>
            <a:chExt cx="2312237" cy="12208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FCCB9B-2BF8-4E49-A0D2-D42B17246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4852" y="4442490"/>
              <a:ext cx="2312237" cy="7895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A2C3BC-4287-4718-A385-ED983757EF47}"/>
                </a:ext>
              </a:extLst>
            </p:cNvPr>
            <p:cNvSpPr txBox="1"/>
            <p:nvPr/>
          </p:nvSpPr>
          <p:spPr>
            <a:xfrm>
              <a:off x="9300994" y="4011158"/>
              <a:ext cx="20528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 Code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100FCF-4480-3B33-ACCF-C961FD4FE719}"/>
                  </a:ext>
                </a:extLst>
              </p14:cNvPr>
              <p14:cNvContentPartPr/>
              <p14:nvPr/>
            </p14:nvContentPartPr>
            <p14:xfrm>
              <a:off x="7394760" y="6151320"/>
              <a:ext cx="507960" cy="60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100FCF-4480-3B33-ACCF-C961FD4FE7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5400" y="6141960"/>
                <a:ext cx="52668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6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116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sz="2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/>
              <p:nvPr/>
            </p:nvSpPr>
            <p:spPr>
              <a:xfrm>
                <a:off x="3627331" y="4107391"/>
                <a:ext cx="166441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&gt;8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31" y="4107391"/>
                <a:ext cx="1664414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7568FF-E630-4C95-A547-00E8B36CCE25}"/>
              </a:ext>
            </a:extLst>
          </p:cNvPr>
          <p:cNvSpPr txBox="1"/>
          <p:nvPr/>
        </p:nvSpPr>
        <p:spPr>
          <a:xfrm>
            <a:off x="992312" y="2197034"/>
            <a:ext cx="9867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เราทำการสำรวจตัวอย่างทั้งหมด </a:t>
            </a:r>
            <a:r>
              <a:rPr lang="en-US" sz="2400" dirty="0"/>
              <a:t>10 </a:t>
            </a:r>
            <a:r>
              <a:rPr lang="th-TH" sz="2400" dirty="0"/>
              <a:t>คน โดยในกลุ่มตัวอย่างนี้พบว่ามีค่าเฉลี่ยการอ่านหนังสืออยู่ที่วันละ </a:t>
            </a:r>
            <a:r>
              <a:rPr lang="en-US" sz="2400" dirty="0"/>
              <a:t>9 </a:t>
            </a:r>
            <a:r>
              <a:rPr lang="th-TH" sz="2400" dirty="0"/>
              <a:t>บรรทัด และส่วนเบี่ยงเบนมาตรฐานเท่ากับ </a:t>
            </a:r>
            <a:r>
              <a:rPr lang="en-US" sz="2400" dirty="0"/>
              <a:t>4 </a:t>
            </a:r>
            <a:r>
              <a:rPr lang="th-TH" sz="2400" dirty="0"/>
              <a:t>บรรทัด อยากทราบว่า ข้อมูลนี้เพียงพอต่อการโต้แย้งข้อความข้างต้นหรือไม่</a:t>
            </a:r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248517" y="3481774"/>
            <a:ext cx="379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1: State Hypothesis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A68B4-9C7B-48E8-A90D-D7451EB8BB12}"/>
              </a:ext>
            </a:extLst>
          </p:cNvPr>
          <p:cNvSpPr txBox="1"/>
          <p:nvPr/>
        </p:nvSpPr>
        <p:spPr>
          <a:xfrm>
            <a:off x="1248516" y="5192076"/>
            <a:ext cx="516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2: Use 95% Confidence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1EE02-938D-49C6-AE14-C36FE131B6E5}"/>
                  </a:ext>
                </a:extLst>
              </p:cNvPr>
              <p:cNvSpPr txBox="1"/>
              <p:nvPr/>
            </p:nvSpPr>
            <p:spPr>
              <a:xfrm>
                <a:off x="3737161" y="5799707"/>
                <a:ext cx="1444754" cy="43088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1EE02-938D-49C6-AE14-C36FE131B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61" y="579970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666CBA-EBA9-4988-4E73-214AFA1A19AD}"/>
                  </a:ext>
                </a:extLst>
              </p14:cNvPr>
              <p14:cNvContentPartPr/>
              <p14:nvPr/>
            </p14:nvContentPartPr>
            <p14:xfrm>
              <a:off x="5265000" y="242892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666CBA-EBA9-4988-4E73-214AFA1A19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640" y="2419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4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117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117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248516" y="2990000"/>
            <a:ext cx="4738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3: Calculate Test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/>
              <p:nvPr/>
            </p:nvSpPr>
            <p:spPr>
              <a:xfrm>
                <a:off x="3061697" y="3816297"/>
                <a:ext cx="4605235" cy="163615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9−8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697" y="3816297"/>
                <a:ext cx="4605235" cy="1636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F9406F-DEF1-45CA-9E1E-B10B305C7928}"/>
                  </a:ext>
                </a:extLst>
              </p:cNvPr>
              <p:cNvSpPr txBox="1"/>
              <p:nvPr/>
            </p:nvSpPr>
            <p:spPr>
              <a:xfrm>
                <a:off x="944936" y="2175824"/>
                <a:ext cx="9867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Recap: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sz="2400" dirty="0"/>
                  <a:t> </a:t>
                </a:r>
                <a:r>
                  <a:rPr lang="th-TH" sz="2400" dirty="0"/>
                  <a:t>และ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F9406F-DEF1-45CA-9E1E-B10B305C7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36" y="2175824"/>
                <a:ext cx="9867901" cy="461665"/>
              </a:xfrm>
              <a:prstGeom prst="rect">
                <a:avLst/>
              </a:prstGeom>
              <a:blipFill>
                <a:blip r:embed="rId3"/>
                <a:stretch>
                  <a:fillRect l="-926" t="-17105" b="-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4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118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118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568FF-E630-4C95-A547-00E8B36CCE25}"/>
                  </a:ext>
                </a:extLst>
              </p:cNvPr>
              <p:cNvSpPr txBox="1"/>
              <p:nvPr/>
            </p:nvSpPr>
            <p:spPr>
              <a:xfrm>
                <a:off x="992312" y="2197034"/>
                <a:ext cx="9867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Recap: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sz="2400" dirty="0"/>
                  <a:t> </a:t>
                </a:r>
                <a:r>
                  <a:rPr lang="th-TH" sz="2400" dirty="0"/>
                  <a:t>และ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568FF-E630-4C95-A547-00E8B36C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2" y="2197034"/>
                <a:ext cx="9867901" cy="461665"/>
              </a:xfrm>
              <a:prstGeom prst="rect">
                <a:avLst/>
              </a:prstGeom>
              <a:blipFill>
                <a:blip r:embed="rId2"/>
                <a:stretch>
                  <a:fillRect l="-988" t="-17105" b="-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299888" y="2954682"/>
            <a:ext cx="442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4: Compute 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/>
              <p:nvPr/>
            </p:nvSpPr>
            <p:spPr>
              <a:xfrm>
                <a:off x="2095927" y="3780979"/>
                <a:ext cx="606262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&gt;0.79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927" y="3780979"/>
                <a:ext cx="60626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67614C0-DD43-469B-99CC-02275FB9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720" y="4500456"/>
            <a:ext cx="3016288" cy="844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0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119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119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187555" y="2315327"/>
            <a:ext cx="291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5: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/>
              <p:nvPr/>
            </p:nvSpPr>
            <p:spPr>
              <a:xfrm>
                <a:off x="1983594" y="3141624"/>
                <a:ext cx="4076950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=0.22&gt;0.05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94" y="3141624"/>
                <a:ext cx="40769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3A6D03-B25F-4A17-8312-96202B307D64}"/>
              </a:ext>
            </a:extLst>
          </p:cNvPr>
          <p:cNvSpPr txBox="1"/>
          <p:nvPr/>
        </p:nvSpPr>
        <p:spPr>
          <a:xfrm>
            <a:off x="1066114" y="4019454"/>
            <a:ext cx="7913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ข้อสรุป จากการสำรวจครั้งนี้พบว่า</a:t>
            </a:r>
            <a:r>
              <a:rPr lang="th-TH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ข้อมูลในการสำรวจของเรามีไม่เพียงพอที่จะโต้แย้ง 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hypothesis </a:t>
            </a:r>
            <a:br>
              <a:rPr lang="th-TH" sz="2400" dirty="0"/>
            </a:br>
            <a:br>
              <a:rPr lang="th-TH" sz="2400" dirty="0"/>
            </a:br>
            <a:r>
              <a:rPr lang="th-TH" sz="2400" dirty="0"/>
              <a:t>ในกรณีนี้เราอาจจะต้อง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</a:rPr>
              <a:t>เพิ่ม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sample size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2400" dirty="0"/>
              <a:t>เพื่อทำการทดสอบเพิ่มเติม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22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TABULAR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</a:t>
            </a:fld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C9D56-1AD6-45B8-AB1A-340E13A5D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2" t="56111" r="16563" b="15833"/>
          <a:stretch/>
        </p:blipFill>
        <p:spPr>
          <a:xfrm>
            <a:off x="2828925" y="4586694"/>
            <a:ext cx="7391400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DEA7C1-39CE-462B-9ADA-7C58A161F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3195" r="16875" b="18104"/>
          <a:stretch/>
        </p:blipFill>
        <p:spPr>
          <a:xfrm>
            <a:off x="3658497" y="1754566"/>
            <a:ext cx="5676900" cy="25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95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120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120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120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Quality Control</a:t>
            </a:r>
          </a:p>
        </p:txBody>
      </p:sp>
      <p:pic>
        <p:nvPicPr>
          <p:cNvPr id="13" name="Picture 1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2978952-395E-4AC9-97D5-CDABBF76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7" y="1792398"/>
            <a:ext cx="3565453" cy="2379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52E04-ECE7-4D4B-A29E-8841C0D9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28" y="2282477"/>
            <a:ext cx="5715000" cy="2857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A0D478-68EA-4139-B803-E171DEBCA3E9}"/>
              </a:ext>
            </a:extLst>
          </p:cNvPr>
          <p:cNvCxnSpPr/>
          <p:nvPr/>
        </p:nvCxnSpPr>
        <p:spPr>
          <a:xfrm flipV="1">
            <a:off x="5631656" y="2282477"/>
            <a:ext cx="0" cy="2857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9EA11E-6011-4626-BED4-F77441B90A68}"/>
              </a:ext>
            </a:extLst>
          </p:cNvPr>
          <p:cNvCxnSpPr/>
          <p:nvPr/>
        </p:nvCxnSpPr>
        <p:spPr>
          <a:xfrm flipV="1">
            <a:off x="10594181" y="2282477"/>
            <a:ext cx="0" cy="2857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57851E-C049-42ED-8B2F-55348A21CFFE}"/>
              </a:ext>
            </a:extLst>
          </p:cNvPr>
          <p:cNvSpPr txBox="1"/>
          <p:nvPr/>
        </p:nvSpPr>
        <p:spPr>
          <a:xfrm>
            <a:off x="4517231" y="5241687"/>
            <a:ext cx="267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Lower Specification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F9E6-B19C-4BDD-A1C8-AD48D859542C}"/>
              </a:ext>
            </a:extLst>
          </p:cNvPr>
          <p:cNvSpPr txBox="1"/>
          <p:nvPr/>
        </p:nvSpPr>
        <p:spPr>
          <a:xfrm>
            <a:off x="9046986" y="5241687"/>
            <a:ext cx="268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Upper Specification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F7DB05-5556-483A-AF25-2532C1DD8E48}"/>
              </a:ext>
            </a:extLst>
          </p:cNvPr>
          <p:cNvCxnSpPr/>
          <p:nvPr/>
        </p:nvCxnSpPr>
        <p:spPr>
          <a:xfrm flipV="1">
            <a:off x="6117431" y="1911002"/>
            <a:ext cx="0" cy="28575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ADE4E0-5303-4F36-A1CF-F5B75332F62B}"/>
              </a:ext>
            </a:extLst>
          </p:cNvPr>
          <p:cNvCxnSpPr/>
          <p:nvPr/>
        </p:nvCxnSpPr>
        <p:spPr>
          <a:xfrm flipV="1">
            <a:off x="10032206" y="1911002"/>
            <a:ext cx="0" cy="28575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CBFCD2-5A8F-48BD-953E-610BA816C855}"/>
              </a:ext>
            </a:extLst>
          </p:cNvPr>
          <p:cNvSpPr txBox="1"/>
          <p:nvPr/>
        </p:nvSpPr>
        <p:spPr>
          <a:xfrm>
            <a:off x="5051528" y="1539125"/>
            <a:ext cx="1983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Lower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3B99F0-BF56-4CB1-970F-BDE93782B031}"/>
              </a:ext>
            </a:extLst>
          </p:cNvPr>
          <p:cNvSpPr txBox="1"/>
          <p:nvPr/>
        </p:nvSpPr>
        <p:spPr>
          <a:xfrm>
            <a:off x="8783356" y="1511156"/>
            <a:ext cx="19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Upper Control</a:t>
            </a:r>
          </a:p>
        </p:txBody>
      </p:sp>
    </p:spTree>
    <p:extLst>
      <p:ext uri="{BB962C8B-B14F-4D97-AF65-F5344CB8AC3E}">
        <p14:creationId xmlns:p14="http://schemas.microsoft.com/office/powerpoint/2010/main" val="375466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Groups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D2EAA-CDBD-40B6-8A44-9733E048E355}"/>
              </a:ext>
            </a:extLst>
          </p:cNvPr>
          <p:cNvSpPr txBox="1"/>
          <p:nvPr/>
        </p:nvSpPr>
        <p:spPr>
          <a:xfrm>
            <a:off x="4194810" y="4023360"/>
            <a:ext cx="405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</a:t>
            </a:r>
            <a:r>
              <a:rPr lang="th-TH" sz="2000" i="1" dirty="0"/>
              <a:t>ใช้สำหรับเปรียบเทียบข้อมูลสองกลุ่ม</a:t>
            </a:r>
            <a:r>
              <a:rPr lang="en-US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8026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Why 2 groups testing?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122</a:t>
            </a:fld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DD5DF-A6A4-449B-A5F3-B07D834368F4}"/>
              </a:ext>
            </a:extLst>
          </p:cNvPr>
          <p:cNvSpPr txBox="1"/>
          <p:nvPr/>
        </p:nvSpPr>
        <p:spPr>
          <a:xfrm>
            <a:off x="1485900" y="1851660"/>
            <a:ext cx="9706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 2 groups of samples </a:t>
            </a:r>
            <a:r>
              <a:rPr lang="en-US" dirty="0"/>
              <a:t>that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given different “treatments”</a:t>
            </a:r>
            <a:r>
              <a:rPr lang="en-US" dirty="0"/>
              <a:t> and see if the difference is statistically significant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A6358-19C6-409F-A03F-697AA9B7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20" y="2996741"/>
            <a:ext cx="7422077" cy="31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8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Z-test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123</a:t>
            </a:fld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414AA-9651-4E43-A1DC-EA4911F6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4" y="1690688"/>
            <a:ext cx="5260442" cy="3085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5742F-C19F-4179-A04C-027C0C060DE0}"/>
              </a:ext>
            </a:extLst>
          </p:cNvPr>
          <p:cNvSpPr txBox="1"/>
          <p:nvPr/>
        </p:nvSpPr>
        <p:spPr>
          <a:xfrm>
            <a:off x="6316961" y="1201927"/>
            <a:ext cx="457200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A/B Testing: </a:t>
            </a:r>
          </a:p>
          <a:p>
            <a:endParaRPr lang="en-US" sz="2400" dirty="0"/>
          </a:p>
          <a:p>
            <a:r>
              <a:rPr lang="en-US" sz="2000" dirty="0"/>
              <a:t>Compare 2 groups of sample with binary response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Compare purchase rates between 2 web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979672-CF39-452F-AD50-60F0E5B92B38}"/>
                  </a:ext>
                </a:extLst>
              </p:cNvPr>
              <p:cNvSpPr txBox="1"/>
              <p:nvPr/>
            </p:nvSpPr>
            <p:spPr>
              <a:xfrm>
                <a:off x="7530103" y="3593971"/>
                <a:ext cx="278743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979672-CF39-452F-AD50-60F0E5B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03" y="3593971"/>
                <a:ext cx="278743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2F8B58-A3EC-4CDE-5E7B-3D299D641111}"/>
                  </a:ext>
                </a:extLst>
              </p14:cNvPr>
              <p14:cNvContentPartPr/>
              <p14:nvPr/>
            </p14:nvContentPartPr>
            <p14:xfrm>
              <a:off x="7663680" y="3513600"/>
              <a:ext cx="308880" cy="279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2F8B58-A3EC-4CDE-5E7B-3D299D6411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4320" y="3504240"/>
                <a:ext cx="32760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66706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Z-test: Python Code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124</a:t>
            </a:fld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31348-AE24-4D8E-ADC8-F856BBC9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38" y="1901746"/>
            <a:ext cx="5429529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77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Mean Tests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125</a:t>
            </a:fld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49017-39BC-4D4F-BD54-9BA0785657F1}"/>
              </a:ext>
            </a:extLst>
          </p:cNvPr>
          <p:cNvSpPr txBox="1"/>
          <p:nvPr/>
        </p:nvSpPr>
        <p:spPr>
          <a:xfrm>
            <a:off x="1366463" y="1690688"/>
            <a:ext cx="3698696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Paired Observation: </a:t>
            </a:r>
          </a:p>
          <a:p>
            <a:endParaRPr lang="en-US" sz="2400" dirty="0"/>
          </a:p>
          <a:p>
            <a:r>
              <a:rPr lang="en-US" sz="2000" dirty="0"/>
              <a:t>The individuals between the 2 groups </a:t>
            </a:r>
            <a:r>
              <a:rPr lang="en-US" sz="2000" b="1" dirty="0"/>
              <a:t>can be related </a:t>
            </a:r>
            <a:r>
              <a:rPr lang="en-US" sz="2000" dirty="0"/>
              <a:t>e.g. </a:t>
            </a:r>
          </a:p>
          <a:p>
            <a:endParaRPr lang="en-US" sz="20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A person’s height measured at different time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Father’s height vs Son’s 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9EA25-87DE-449A-BD9F-6219380209AB}"/>
              </a:ext>
            </a:extLst>
          </p:cNvPr>
          <p:cNvSpPr txBox="1"/>
          <p:nvPr/>
        </p:nvSpPr>
        <p:spPr>
          <a:xfrm>
            <a:off x="6360131" y="1690688"/>
            <a:ext cx="3698696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Unpaired Observation: </a:t>
            </a:r>
          </a:p>
          <a:p>
            <a:endParaRPr lang="en-US" sz="2400" dirty="0"/>
          </a:p>
          <a:p>
            <a:r>
              <a:rPr lang="en-US" sz="2000" dirty="0"/>
              <a:t>The individuals between two groups </a:t>
            </a:r>
            <a:r>
              <a:rPr lang="en-US" sz="2000" b="1" dirty="0"/>
              <a:t>are independent </a:t>
            </a:r>
            <a:r>
              <a:rPr lang="en-US" sz="2000" dirty="0"/>
              <a:t>e.g. </a:t>
            </a:r>
          </a:p>
          <a:p>
            <a:endParaRPr lang="en-U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Blood sugar levels of 2 different sample group following different diet plans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BE98B-8DEF-4B85-82A9-A6B3BC47D5CF}"/>
                  </a:ext>
                </a:extLst>
              </p:cNvPr>
              <p:cNvSpPr txBox="1"/>
              <p:nvPr/>
            </p:nvSpPr>
            <p:spPr>
              <a:xfrm>
                <a:off x="4411183" y="5178986"/>
                <a:ext cx="2812052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BE98B-8DEF-4B85-82A9-A6B3BC47D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183" y="5178986"/>
                <a:ext cx="2812052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A595C7-012D-43DC-1AE3-AA9B9EAD8442}"/>
                  </a:ext>
                </a:extLst>
              </p14:cNvPr>
              <p14:cNvContentPartPr/>
              <p14:nvPr/>
            </p14:nvContentPartPr>
            <p14:xfrm>
              <a:off x="8439840" y="28666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A595C7-012D-43DC-1AE3-AA9B9EAD8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0480" y="2857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0117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Mean Tests: Python Codes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126</a:t>
            </a:fld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821F8-7AB2-4A31-913B-05ED2205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6"/>
          <a:stretch/>
        </p:blipFill>
        <p:spPr>
          <a:xfrm>
            <a:off x="3918187" y="3938225"/>
            <a:ext cx="5912154" cy="1701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5BB24-CB85-4D4A-9160-2ED71183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186" y="1612807"/>
            <a:ext cx="5912154" cy="1816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243209-3A09-438A-BE84-7B72EE9A429B}"/>
              </a:ext>
            </a:extLst>
          </p:cNvPr>
          <p:cNvSpPr txBox="1"/>
          <p:nvPr/>
        </p:nvSpPr>
        <p:spPr>
          <a:xfrm>
            <a:off x="812199" y="2298234"/>
            <a:ext cx="1103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E40B2-4138-48E2-A3EF-83F8DF1A17B0}"/>
              </a:ext>
            </a:extLst>
          </p:cNvPr>
          <p:cNvSpPr txBox="1"/>
          <p:nvPr/>
        </p:nvSpPr>
        <p:spPr>
          <a:xfrm>
            <a:off x="812199" y="4265949"/>
            <a:ext cx="153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091DE-BF87-546F-1422-439A3F233D05}"/>
              </a:ext>
            </a:extLst>
          </p:cNvPr>
          <p:cNvSpPr txBox="1"/>
          <p:nvPr/>
        </p:nvSpPr>
        <p:spPr>
          <a:xfrm>
            <a:off x="5706296" y="1637523"/>
            <a:ext cx="13069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ttest_rel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85674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Further Readings: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127</a:t>
            </a:fld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475CF-7B00-4E46-B998-93D26808A50B}"/>
              </a:ext>
            </a:extLst>
          </p:cNvPr>
          <p:cNvSpPr txBox="1"/>
          <p:nvPr/>
        </p:nvSpPr>
        <p:spPr>
          <a:xfrm>
            <a:off x="1062990" y="1690688"/>
            <a:ext cx="9338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details about hypothesis testing including sample Python codes can be found on the link below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2F60E-2CA8-4739-AD7A-DF668FFD9C2C}"/>
              </a:ext>
            </a:extLst>
          </p:cNvPr>
          <p:cNvSpPr txBox="1"/>
          <p:nvPr/>
        </p:nvSpPr>
        <p:spPr>
          <a:xfrm>
            <a:off x="1216988" y="3167390"/>
            <a:ext cx="566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An Introduction to Hypothesis Testing</a:t>
            </a:r>
            <a:endParaRPr lang="en-US" dirty="0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CF56AEA8-D8AB-49E9-AB2D-089E6CFF0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970358"/>
            <a:ext cx="2212955" cy="22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31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2CF66C93-08D8-46FD-B7C8-2160D3787E0E}"/>
              </a:ext>
            </a:extLst>
          </p:cNvPr>
          <p:cNvGraphicFramePr>
            <a:graphicFrameLocks/>
          </p:cNvGraphicFramePr>
          <p:nvPr/>
        </p:nvGraphicFramePr>
        <p:xfrm>
          <a:off x="432000" y="1511300"/>
          <a:ext cx="4663875" cy="398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22C515-3F32-4634-8D5C-5B6CDE566B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39901" r="23591" b="7285"/>
          <a:stretch/>
        </p:blipFill>
        <p:spPr>
          <a:xfrm>
            <a:off x="4610100" y="1909762"/>
            <a:ext cx="6486525" cy="3038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80254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129</a:t>
            </a:fld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FAC17-F535-6E0D-A4D5-002F7E9F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17" y="2764131"/>
            <a:ext cx="4115374" cy="168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2309203"/>
            <a:ext cx="240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Generate Data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7F149-E702-2646-0AD3-247624D195A7}"/>
              </a:ext>
            </a:extLst>
          </p:cNvPr>
          <p:cNvSpPr txBox="1"/>
          <p:nvPr/>
        </p:nvSpPr>
        <p:spPr>
          <a:xfrm>
            <a:off x="838200" y="46912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Fit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790EBF-EA35-1FD1-AB0E-EA3D1C55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17" y="5382779"/>
            <a:ext cx="2295845" cy="88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81071-657B-683F-4FAE-34F6511D6AEA}"/>
                  </a:ext>
                </a:extLst>
              </p:cNvPr>
              <p:cNvSpPr txBox="1"/>
              <p:nvPr/>
            </p:nvSpPr>
            <p:spPr>
              <a:xfrm>
                <a:off x="1061884" y="1690688"/>
                <a:ext cx="469622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81071-657B-683F-4FAE-34F6511D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84" y="1690688"/>
                <a:ext cx="4696222" cy="369332"/>
              </a:xfrm>
              <a:prstGeom prst="rect">
                <a:avLst/>
              </a:prstGeom>
              <a:blipFill>
                <a:blip r:embed="rId4"/>
                <a:stretch>
                  <a:fillRect l="-10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9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GRAPHICAL METHODS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426DD-E7F2-4399-83C1-B38B1A79EE3F}"/>
              </a:ext>
            </a:extLst>
          </p:cNvPr>
          <p:cNvSpPr txBox="1"/>
          <p:nvPr/>
        </p:nvSpPr>
        <p:spPr>
          <a:xfrm>
            <a:off x="857451" y="1746484"/>
            <a:ext cx="426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C76FC-73B5-483D-BC01-09A0A42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18105" r="23430" b="6250"/>
          <a:stretch/>
        </p:blipFill>
        <p:spPr>
          <a:xfrm>
            <a:off x="933650" y="2227879"/>
            <a:ext cx="2694453" cy="202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E2C63-5D8A-4D14-99E5-9CD2B9FC854E}"/>
              </a:ext>
            </a:extLst>
          </p:cNvPr>
          <p:cNvSpPr txBox="1"/>
          <p:nvPr/>
        </p:nvSpPr>
        <p:spPr>
          <a:xfrm>
            <a:off x="6279942" y="1679679"/>
            <a:ext cx="426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Box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1367F-843C-468C-A8FA-16BEAA61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1" t="24444" r="16016" b="13472"/>
          <a:stretch/>
        </p:blipFill>
        <p:spPr>
          <a:xfrm>
            <a:off x="6193607" y="2286011"/>
            <a:ext cx="4043512" cy="1939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EE7759-DB4E-BD12-1085-137B819A5347}"/>
              </a:ext>
            </a:extLst>
          </p:cNvPr>
          <p:cNvSpPr txBox="1"/>
          <p:nvPr/>
        </p:nvSpPr>
        <p:spPr>
          <a:xfrm>
            <a:off x="857451" y="4268616"/>
            <a:ext cx="366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 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BFEC37-0D10-AE16-2D21-E2799F121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35" t="30417" r="24062" b="27916"/>
          <a:stretch/>
        </p:blipFill>
        <p:spPr>
          <a:xfrm>
            <a:off x="857451" y="4668120"/>
            <a:ext cx="3988542" cy="193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16F7CF-C05D-D168-3C19-C0324286AC6C}"/>
              </a:ext>
            </a:extLst>
          </p:cNvPr>
          <p:cNvSpPr txBox="1"/>
          <p:nvPr/>
        </p:nvSpPr>
        <p:spPr>
          <a:xfrm>
            <a:off x="6279942" y="4250804"/>
            <a:ext cx="366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Pie Chart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85D975-A5A8-34CE-70F1-CFC2C6B370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3" t="42778" r="23984" b="14445"/>
          <a:stretch/>
        </p:blipFill>
        <p:spPr>
          <a:xfrm>
            <a:off x="6279942" y="4636329"/>
            <a:ext cx="3235227" cy="19165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EE25C1-F195-B515-47F1-2A0280585449}"/>
                  </a:ext>
                </a:extLst>
              </p14:cNvPr>
              <p14:cNvContentPartPr/>
              <p14:nvPr/>
            </p14:nvContentPartPr>
            <p14:xfrm>
              <a:off x="1124640" y="3155400"/>
              <a:ext cx="3006000" cy="330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EE25C1-F195-B515-47F1-2A0280585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280" y="3146040"/>
                <a:ext cx="3024720" cy="33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3451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130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Statistical Significance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C44C-39BF-286A-4E38-15414350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93" y="1831755"/>
            <a:ext cx="5677692" cy="4496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6BB52-7510-C8DA-E681-6F37EA50C394}"/>
              </a:ext>
            </a:extLst>
          </p:cNvPr>
          <p:cNvSpPr/>
          <p:nvPr/>
        </p:nvSpPr>
        <p:spPr>
          <a:xfrm>
            <a:off x="3755922" y="2772697"/>
            <a:ext cx="1956619" cy="5112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7B2B9-B738-6C16-6494-D714C5C7E765}"/>
              </a:ext>
            </a:extLst>
          </p:cNvPr>
          <p:cNvSpPr/>
          <p:nvPr/>
        </p:nvSpPr>
        <p:spPr>
          <a:xfrm>
            <a:off x="2735942" y="4594435"/>
            <a:ext cx="2168013" cy="370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A7007-219B-A81D-5EC3-6B92FFBEE1BE}"/>
              </a:ext>
            </a:extLst>
          </p:cNvPr>
          <p:cNvCxnSpPr/>
          <p:nvPr/>
        </p:nvCxnSpPr>
        <p:spPr>
          <a:xfrm flipV="1">
            <a:off x="5712541" y="1917351"/>
            <a:ext cx="1543665" cy="111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12FFCC-B462-9024-EE6D-380D542FA58C}"/>
              </a:ext>
            </a:extLst>
          </p:cNvPr>
          <p:cNvCxnSpPr>
            <a:cxnSpLocks/>
          </p:cNvCxnSpPr>
          <p:nvPr/>
        </p:nvCxnSpPr>
        <p:spPr>
          <a:xfrm flipV="1">
            <a:off x="5014454" y="3667432"/>
            <a:ext cx="2241752" cy="822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87A5C-76A0-38C3-26AE-C6402CF84AB9}"/>
                  </a:ext>
                </a:extLst>
              </p:cNvPr>
              <p:cNvSpPr txBox="1"/>
              <p:nvPr/>
            </p:nvSpPr>
            <p:spPr>
              <a:xfrm>
                <a:off x="7423355" y="1746159"/>
                <a:ext cx="2882328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F-test: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87A5C-76A0-38C3-26AE-C6402CF84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55" y="1746159"/>
                <a:ext cx="2882328" cy="923330"/>
              </a:xfrm>
              <a:prstGeom prst="rect">
                <a:avLst/>
              </a:prstGeom>
              <a:blipFill>
                <a:blip r:embed="rId3"/>
                <a:stretch>
                  <a:fillRect l="-1903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453912-8EC0-AD80-8A4F-DCE48B729D98}"/>
                  </a:ext>
                </a:extLst>
              </p:cNvPr>
              <p:cNvSpPr txBox="1"/>
              <p:nvPr/>
            </p:nvSpPr>
            <p:spPr>
              <a:xfrm>
                <a:off x="7506929" y="3205767"/>
                <a:ext cx="1301447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t-test: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453912-8EC0-AD80-8A4F-DCE48B729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29" y="3205767"/>
                <a:ext cx="1301447" cy="923330"/>
              </a:xfrm>
              <a:prstGeom prst="rect">
                <a:avLst/>
              </a:prstGeom>
              <a:blipFill>
                <a:blip r:embed="rId4"/>
                <a:stretch>
                  <a:fillRect l="-3738" t="-397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8233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131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194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Make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DFE0D-557D-7FAE-7C2B-A2EC0CC6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05" y="2168781"/>
            <a:ext cx="2029108" cy="676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ABA13-67F2-5CD6-68F1-BDF69FB551C9}"/>
              </a:ext>
            </a:extLst>
          </p:cNvPr>
          <p:cNvSpPr txBox="1"/>
          <p:nvPr/>
        </p:nvSpPr>
        <p:spPr>
          <a:xfrm>
            <a:off x="1088524" y="2322299"/>
            <a:ext cx="131542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1D list input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A9847-896D-FDC2-AC22-983C191B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5" y="3650514"/>
            <a:ext cx="2381582" cy="24673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862114-1D0F-FD73-7F48-192754B5C516}"/>
              </a:ext>
            </a:extLst>
          </p:cNvPr>
          <p:cNvSpPr txBox="1"/>
          <p:nvPr/>
        </p:nvSpPr>
        <p:spPr>
          <a:xfrm>
            <a:off x="1088523" y="4598467"/>
            <a:ext cx="1813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Frame input</a:t>
            </a:r>
          </a:p>
        </p:txBody>
      </p:sp>
    </p:spTree>
    <p:extLst>
      <p:ext uri="{BB962C8B-B14F-4D97-AF65-F5344CB8AC3E}">
        <p14:creationId xmlns:p14="http://schemas.microsoft.com/office/powerpoint/2010/main" val="34917521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132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623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For comparison with other models, we may use the followings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ABA13-67F2-5CD6-68F1-BDF69FB551C9}"/>
              </a:ext>
            </a:extLst>
          </p:cNvPr>
          <p:cNvSpPr txBox="1"/>
          <p:nvPr/>
        </p:nvSpPr>
        <p:spPr>
          <a:xfrm>
            <a:off x="1088524" y="2322299"/>
            <a:ext cx="24526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Root Mean Square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62114-1D0F-FD73-7F48-192754B5C516}"/>
              </a:ext>
            </a:extLst>
          </p:cNvPr>
          <p:cNvSpPr txBox="1"/>
          <p:nvPr/>
        </p:nvSpPr>
        <p:spPr>
          <a:xfrm>
            <a:off x="1088523" y="4598467"/>
            <a:ext cx="3235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Absolute Percentage 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3B6B1-1B1E-BA06-9888-C76E894B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75" y="3014604"/>
            <a:ext cx="3696216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F36F-614C-8CB6-A566-DD6E790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75" y="5307256"/>
            <a:ext cx="490606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377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Residuals Plots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133</a:t>
            </a:fld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FEB6A-4C1E-DD5B-2028-1DE68CE2086B}"/>
              </a:ext>
            </a:extLst>
          </p:cNvPr>
          <p:cNvSpPr/>
          <p:nvPr/>
        </p:nvSpPr>
        <p:spPr>
          <a:xfrm>
            <a:off x="838200" y="4283576"/>
            <a:ext cx="9810135" cy="23138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923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Residual Plot should be pure noise: no trend, equal fluctuation. Otherwise, check assumptions: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41B42-F0B0-853F-E6AB-D8A98CF5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86" y="1776284"/>
            <a:ext cx="3297162" cy="250729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79F269-ADF0-1968-F9AA-18AD6A42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69" y="4528783"/>
            <a:ext cx="2743200" cy="179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C0AB86-5E4A-C970-BCC4-6EC00231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48" y="4528783"/>
            <a:ext cx="2801101" cy="17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A977931A-79A6-2BC7-7881-86F7A5CDB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1321" y="2633640"/>
            <a:ext cx="914400" cy="914400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568C84AB-58AA-5C47-12A5-824178232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2438" y="49938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1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Plantagenet Cherokee" panose="02020602070100000000" pitchFamily="18" charset="0"/>
              </a:rPr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88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Pay Equality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135</a:t>
            </a:fld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D16CD-B3B8-FC10-9312-613425D06F57}"/>
              </a:ext>
            </a:extLst>
          </p:cNvPr>
          <p:cNvSpPr txBox="1"/>
          <p:nvPr/>
        </p:nvSpPr>
        <p:spPr>
          <a:xfrm>
            <a:off x="921877" y="1406952"/>
            <a:ext cx="508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ให้เปิด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th-TH" dirty="0"/>
              <a:t>แล้วอัพโหลดข้อมูลชุด </a:t>
            </a:r>
            <a:r>
              <a:rPr lang="en-US" dirty="0"/>
              <a:t>HR-Employee-Attrition.csv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A631B-3ABA-4DBF-68AD-66B77E38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36" y="1904299"/>
            <a:ext cx="7380212" cy="40308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6EB3122-F237-A81F-DEA4-B8854291AEF4}"/>
              </a:ext>
            </a:extLst>
          </p:cNvPr>
          <p:cNvSpPr/>
          <p:nvPr/>
        </p:nvSpPr>
        <p:spPr>
          <a:xfrm>
            <a:off x="1099976" y="190429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C49F4-8923-9591-9F78-3F34D92BCA59}"/>
              </a:ext>
            </a:extLst>
          </p:cNvPr>
          <p:cNvSpPr/>
          <p:nvPr/>
        </p:nvSpPr>
        <p:spPr>
          <a:xfrm>
            <a:off x="962816" y="31546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10CCBC-905F-0572-8002-C833374F36BB}"/>
              </a:ext>
            </a:extLst>
          </p:cNvPr>
          <p:cNvSpPr/>
          <p:nvPr/>
        </p:nvSpPr>
        <p:spPr>
          <a:xfrm>
            <a:off x="6663656" y="55272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82A2D-5548-5796-BF17-644056C1813C}"/>
              </a:ext>
            </a:extLst>
          </p:cNvPr>
          <p:cNvSpPr/>
          <p:nvPr/>
        </p:nvSpPr>
        <p:spPr>
          <a:xfrm>
            <a:off x="4611123" y="34108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76EBDB-7A08-300E-7262-F0A8AA9F6884}"/>
              </a:ext>
            </a:extLst>
          </p:cNvPr>
          <p:cNvSpPr/>
          <p:nvPr/>
        </p:nvSpPr>
        <p:spPr>
          <a:xfrm>
            <a:off x="1528195" y="249966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36901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Pay Equality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136</a:t>
            </a:fld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D16CD-B3B8-FC10-9312-613425D06F57}"/>
              </a:ext>
            </a:extLst>
          </p:cNvPr>
          <p:cNvSpPr txBox="1"/>
          <p:nvPr/>
        </p:nvSpPr>
        <p:spPr>
          <a:xfrm>
            <a:off x="921877" y="1406952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ใช้คำสั่ง </a:t>
            </a:r>
            <a:r>
              <a:rPr lang="en-US" dirty="0" err="1"/>
              <a:t>pd.read_csv</a:t>
            </a:r>
            <a:r>
              <a:rPr lang="en-US" dirty="0"/>
              <a:t> </a:t>
            </a:r>
            <a:r>
              <a:rPr lang="th-TH" dirty="0"/>
              <a:t>เพื่ออ่านไฟล์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CA12-99DB-33BC-0B78-CCB1B88F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6" y="2006785"/>
            <a:ext cx="3581900" cy="409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87EA2-3362-E0AC-B8A6-7DF8BF263288}"/>
              </a:ext>
            </a:extLst>
          </p:cNvPr>
          <p:cNvSpPr txBox="1"/>
          <p:nvPr/>
        </p:nvSpPr>
        <p:spPr>
          <a:xfrm>
            <a:off x="921876" y="2818111"/>
            <a:ext cx="452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ลองใช้ </a:t>
            </a:r>
            <a:r>
              <a:rPr lang="en-US" dirty="0" err="1"/>
              <a:t>groupby</a:t>
            </a:r>
            <a:r>
              <a:rPr lang="en-US" dirty="0"/>
              <a:t> </a:t>
            </a:r>
            <a:r>
              <a:rPr lang="th-TH" dirty="0"/>
              <a:t>เพื่อหาโครงสร้างของรายได้แบ่งตามกลุ่มพนักงาน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1B5E52-2A28-739C-2BEB-BD61CC0A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76" y="3943331"/>
            <a:ext cx="4877481" cy="1667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2F47D-2049-984B-2171-EF769BB4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645" y="2785060"/>
            <a:ext cx="4359558" cy="30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45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137</a:t>
            </a:fld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D16CD-B3B8-FC10-9312-613425D06F57}"/>
              </a:ext>
            </a:extLst>
          </p:cNvPr>
          <p:cNvSpPr txBox="1"/>
          <p:nvPr/>
        </p:nvSpPr>
        <p:spPr>
          <a:xfrm>
            <a:off x="921877" y="1406952"/>
            <a:ext cx="508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ให้เปิด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th-TH" dirty="0"/>
              <a:t>แล้วอัพโหลดข้อมูลชุด </a:t>
            </a:r>
            <a:r>
              <a:rPr lang="en-US" dirty="0"/>
              <a:t>HR-Employee-Attrition.csv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CA12-99DB-33BC-0B78-CCB1B88F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39" y="2007781"/>
            <a:ext cx="3581900" cy="4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A0F46-7633-20B7-C40A-4752FBA5C488}"/>
                  </a:ext>
                </a:extLst>
              </p:cNvPr>
              <p:cNvSpPr txBox="1"/>
              <p:nvPr/>
            </p:nvSpPr>
            <p:spPr>
              <a:xfrm>
                <a:off x="1000168" y="2567375"/>
                <a:ext cx="5248232" cy="96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Hypothesis Testing: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A0F46-7633-20B7-C40A-4752FBA5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68" y="2567375"/>
                <a:ext cx="5248232" cy="967829"/>
              </a:xfrm>
              <a:prstGeom prst="rect">
                <a:avLst/>
              </a:prstGeom>
              <a:blipFill>
                <a:blip r:embed="rId3"/>
                <a:stretch>
                  <a:fillRect l="-929" t="-3145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59F7FD6-2BD7-568D-A44D-AEC69104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848" y="3670363"/>
            <a:ext cx="5934903" cy="1162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480490-B551-F695-963F-BE5492501900}"/>
              </a:ext>
            </a:extLst>
          </p:cNvPr>
          <p:cNvSpPr txBox="1"/>
          <p:nvPr/>
        </p:nvSpPr>
        <p:spPr>
          <a:xfrm>
            <a:off x="854776" y="5247407"/>
            <a:ext cx="8594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Remarks: </a:t>
            </a:r>
            <a:r>
              <a:rPr lang="th-TH" dirty="0"/>
              <a:t>ตาม </a:t>
            </a:r>
            <a:r>
              <a:rPr lang="en-US" dirty="0"/>
              <a:t>default </a:t>
            </a:r>
            <a:r>
              <a:rPr lang="th-TH" dirty="0"/>
              <a:t>จะเป็นการ </a:t>
            </a:r>
            <a:r>
              <a:rPr lang="en-US" dirty="0"/>
              <a:t>test </a:t>
            </a:r>
            <a:r>
              <a:rPr lang="th-TH" dirty="0"/>
              <a:t>แบบสองหาง </a:t>
            </a:r>
            <a:r>
              <a:rPr lang="en-US" dirty="0"/>
              <a:t>“two-sided”</a:t>
            </a:r>
            <a:r>
              <a:rPr lang="th-TH" dirty="0"/>
              <a:t> สามารถกดระบุ </a:t>
            </a:r>
            <a:r>
              <a:rPr lang="en-US" dirty="0"/>
              <a:t>alternative =“Greater”</a:t>
            </a:r>
            <a:r>
              <a:rPr lang="th-TH" dirty="0"/>
              <a:t> ได้ </a:t>
            </a:r>
          </a:p>
          <a:p>
            <a:r>
              <a:rPr lang="th-TH" dirty="0"/>
              <a:t>แต่ต้องอัพเดท</a:t>
            </a:r>
            <a:r>
              <a:rPr lang="en-US" dirty="0"/>
              <a:t> package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th-TH" dirty="0"/>
              <a:t>แต่ไม่สามารถทำได้ใน </a:t>
            </a:r>
            <a:r>
              <a:rPr lang="en-US" dirty="0" err="1"/>
              <a:t>colab</a:t>
            </a:r>
            <a:endParaRPr lang="en-US" dirty="0"/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	pip install --upgrade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scipy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366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138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759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ทำการแยก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th-TH" dirty="0"/>
              <a:t>เป็นส่วนของ </a:t>
            </a:r>
            <a:r>
              <a:rPr lang="en-US" dirty="0"/>
              <a:t>feature </a:t>
            </a:r>
            <a:r>
              <a:rPr lang="th-TH" dirty="0"/>
              <a:t>และ </a:t>
            </a:r>
            <a:r>
              <a:rPr lang="en-US" dirty="0"/>
              <a:t>output </a:t>
            </a:r>
            <a:r>
              <a:rPr lang="th-TH" dirty="0"/>
              <a:t>จากนั้นตรวจสอบ </a:t>
            </a:r>
            <a:r>
              <a:rPr lang="en-US" dirty="0"/>
              <a:t>dimension </a:t>
            </a:r>
            <a:r>
              <a:rPr lang="th-TH" dirty="0"/>
              <a:t>ด้วย </a:t>
            </a:r>
            <a:r>
              <a:rPr lang="en-US" dirty="0"/>
              <a:t>.shape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97CD6-EB39-EAFA-258A-FB9C54B2F6D3}"/>
              </a:ext>
            </a:extLst>
          </p:cNvPr>
          <p:cNvSpPr txBox="1"/>
          <p:nvPr/>
        </p:nvSpPr>
        <p:spPr>
          <a:xfrm>
            <a:off x="838200" y="3753953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pair plot </a:t>
            </a:r>
            <a:r>
              <a:rPr lang="th-TH" dirty="0"/>
              <a:t>เพื่อหาความสัมพันธ์ระหว่างสองตัวแปร (หากคล้ายกันมากควรเลือกใช้แค่ตัวเดียว)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85FF19-F158-5D5D-5C45-DB234684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1" y="4123285"/>
            <a:ext cx="2216936" cy="2420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4DC4F-6666-455C-C743-7E025599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61" y="1903056"/>
            <a:ext cx="337232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638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139</a:t>
            </a:fld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97CD6-EB39-EAFA-258A-FB9C54B2F6D3}"/>
              </a:ext>
            </a:extLst>
          </p:cNvPr>
          <p:cNvSpPr txBox="1"/>
          <p:nvPr/>
        </p:nvSpPr>
        <p:spPr>
          <a:xfrm>
            <a:off x="838200" y="169068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pair plot </a:t>
            </a:r>
            <a:r>
              <a:rPr lang="th-TH" dirty="0"/>
              <a:t>เพื่อหาความสัมพันธ์ระหว่างสองตัวแปร (หากคล้ายกันมากควรเลือกใช้แค่ตัวเดียว)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E423A-34EC-B5DA-62B8-4F62D9A0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61" y="2437764"/>
            <a:ext cx="3636020" cy="38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7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17E1CAF-49F8-436E-90B8-4E82B3FA7D0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</a:t>
            </a:fld>
            <a:endParaRPr 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850D20-2256-4787-92E0-9A869539BC7D}"/>
              </a:ext>
            </a:extLst>
          </p:cNvPr>
          <p:cNvGrpSpPr/>
          <p:nvPr/>
        </p:nvGrpSpPr>
        <p:grpSpPr>
          <a:xfrm>
            <a:off x="906094" y="1434926"/>
            <a:ext cx="6603753" cy="4893256"/>
            <a:chOff x="2057400" y="428625"/>
            <a:chExt cx="8077200" cy="6000750"/>
          </a:xfrm>
        </p:grpSpPr>
        <p:pic>
          <p:nvPicPr>
            <p:cNvPr id="8" name="Picture 2" descr="Types of Data - Infographic">
              <a:extLst>
                <a:ext uri="{FF2B5EF4-FFF2-40B4-BE49-F238E27FC236}">
                  <a16:creationId xmlns:a16="http://schemas.microsoft.com/office/drawing/2014/main" id="{5574E353-F1CF-4661-A2AC-51C242298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428625"/>
              <a:ext cx="8077200" cy="60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DFE1AD-84A8-42C3-B0CD-8F777DCC0799}"/>
                    </a:ext>
                  </a:extLst>
                </p:cNvPr>
                <p:cNvSpPr txBox="1"/>
                <p:nvPr/>
              </p:nvSpPr>
              <p:spPr>
                <a:xfrm>
                  <a:off x="2937299" y="2044237"/>
                  <a:ext cx="15451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DFE1AD-84A8-42C3-B0CD-8F777DCC0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299" y="2044237"/>
                  <a:ext cx="1545103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3382" r="-20773" b="-3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AC54B36-23F6-467D-B6BA-687AB925A7F5}"/>
                    </a:ext>
                  </a:extLst>
                </p:cNvPr>
                <p:cNvSpPr txBox="1"/>
                <p:nvPr/>
              </p:nvSpPr>
              <p:spPr>
                <a:xfrm>
                  <a:off x="7199247" y="2037317"/>
                  <a:ext cx="19116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≠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&gt; &lt;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AC54B36-23F6-467D-B6BA-687AB925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47" y="2037317"/>
                  <a:ext cx="191167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24" r="-21012" b="-3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2CD007A-BC40-4236-B925-CC29865643C8}"/>
                    </a:ext>
                  </a:extLst>
                </p:cNvPr>
                <p:cNvSpPr txBox="1"/>
                <p:nvPr/>
              </p:nvSpPr>
              <p:spPr>
                <a:xfrm>
                  <a:off x="5396799" y="4001294"/>
                  <a:ext cx="11044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× ÷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2CD007A-BC40-4236-B925-CC2986564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799" y="4001294"/>
                  <a:ext cx="1104470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8108" r="-2094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DC7A0D-9BF3-4B55-A03A-119BC3F89EB5}"/>
                    </a:ext>
                  </a:extLst>
                </p:cNvPr>
                <p:cNvSpPr txBox="1"/>
                <p:nvPr/>
              </p:nvSpPr>
              <p:spPr>
                <a:xfrm>
                  <a:off x="5224675" y="1882098"/>
                  <a:ext cx="161633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× ÷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don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DC7A0D-9BF3-4B55-A03A-119BC3F89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4675" y="1882098"/>
                  <a:ext cx="1616339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5530" r="-2119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3EE26B-3447-4623-B342-F20401E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2625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TYPES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B3B0-6D28-478A-A1F7-C5A7E13D9AF4}"/>
              </a:ext>
            </a:extLst>
          </p:cNvPr>
          <p:cNvSpPr txBox="1"/>
          <p:nvPr/>
        </p:nvSpPr>
        <p:spPr>
          <a:xfrm>
            <a:off x="7729975" y="3349400"/>
            <a:ext cx="40956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วิธีการช่วยจำ</a:t>
            </a:r>
          </a:p>
          <a:p>
            <a:endParaRPr lang="th-TH" sz="2400" dirty="0"/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Ordinal </a:t>
            </a:r>
            <a:r>
              <a:rPr lang="th-TH" sz="2400" dirty="0"/>
              <a:t>มาจากคำว่า </a:t>
            </a:r>
            <a:r>
              <a:rPr lang="en-US" sz="2400" dirty="0"/>
              <a:t>order </a:t>
            </a:r>
            <a:r>
              <a:rPr lang="th-TH" sz="2400" dirty="0"/>
              <a:t>จึงเป็นข้อมูลมีการเรียงลำดับ</a:t>
            </a:r>
          </a:p>
          <a:p>
            <a:endParaRPr lang="th-TH" sz="2400" dirty="0"/>
          </a:p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Norminal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2400" dirty="0"/>
              <a:t>มาจากคำว่า </a:t>
            </a:r>
            <a:r>
              <a:rPr lang="en-US" sz="2400" dirty="0"/>
              <a:t>name </a:t>
            </a:r>
            <a:r>
              <a:rPr lang="th-TH" sz="2400" dirty="0"/>
              <a:t>จึงเป็นข้อมูลประเภทลักษณะนามที่เป็นชื่อ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02261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140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th-TH" dirty="0"/>
              <a:t>เพิ่มคอลัมน์เลข </a:t>
            </a:r>
            <a:r>
              <a:rPr lang="en-US" dirty="0"/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7E2CC-2F4D-350E-EB2A-ED35F6C8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1897108"/>
            <a:ext cx="346758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69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141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</a:t>
            </a:r>
            <a:r>
              <a:rPr lang="en-US" dirty="0"/>
              <a:t> OLS method </a:t>
            </a:r>
            <a:r>
              <a:rPr lang="th-TH" dirty="0"/>
              <a:t>เพื่อหา </a:t>
            </a:r>
            <a:r>
              <a:rPr lang="en-US" dirty="0"/>
              <a:t>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FFB92-2348-D4AB-ED36-18057F74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30" y="1929812"/>
            <a:ext cx="4935966" cy="38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94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142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530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บางตัวแปรเป็นประเภท </a:t>
            </a:r>
            <a:r>
              <a:rPr lang="en-US" dirty="0"/>
              <a:t>Categorical </a:t>
            </a:r>
            <a:r>
              <a:rPr lang="th-TH" dirty="0"/>
              <a:t>จำเป็นต้องใช้ </a:t>
            </a:r>
            <a:r>
              <a:rPr lang="en-US" dirty="0"/>
              <a:t>One hot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B3EA-1844-B24B-1DE1-1A85B516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57" y="2024362"/>
            <a:ext cx="5753903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30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143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530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บางตัวแปรเป็นประเภท </a:t>
            </a:r>
            <a:r>
              <a:rPr lang="en-US" dirty="0"/>
              <a:t>Categorical </a:t>
            </a:r>
            <a:r>
              <a:rPr lang="th-TH" dirty="0"/>
              <a:t>จำเป็นต้องใช้ </a:t>
            </a:r>
            <a:r>
              <a:rPr lang="en-US" dirty="0"/>
              <a:t>One hot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B3EA-1844-B24B-1DE1-1A85B516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57" y="2024362"/>
            <a:ext cx="5753903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0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144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ทำการ </a:t>
            </a:r>
            <a:r>
              <a:rPr lang="en-US" dirty="0"/>
              <a:t>fit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BF174-EC8B-2379-AF6A-3D4546FA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91" y="1886211"/>
            <a:ext cx="4460126" cy="4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81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145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ลองทำ </a:t>
            </a:r>
            <a:r>
              <a:rPr lang="en-US" dirty="0"/>
              <a:t>residual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71781-C520-92A9-C4AE-AA71DC6A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43" y="2088254"/>
            <a:ext cx="438211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979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146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Quiz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D379-3923-0DB1-70DA-2566190ED610}"/>
              </a:ext>
            </a:extLst>
          </p:cNvPr>
          <p:cNvSpPr txBox="1"/>
          <p:nvPr/>
        </p:nvSpPr>
        <p:spPr>
          <a:xfrm>
            <a:off x="1012724" y="1317522"/>
            <a:ext cx="2233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ให้กรอกแบบฟอร์มผ่านลิงค์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https://tinyurl.com/6y7rym54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91D60-0D58-8FEC-609B-1900291B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09" y="2581213"/>
            <a:ext cx="4513130" cy="3386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0840E7-36E9-7A66-C69D-C3C7FB0AA56C}"/>
              </a:ext>
            </a:extLst>
          </p:cNvPr>
          <p:cNvSpPr/>
          <p:nvPr/>
        </p:nvSpPr>
        <p:spPr>
          <a:xfrm>
            <a:off x="1456278" y="3193249"/>
            <a:ext cx="2939553" cy="235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ABFBB-36FB-D7F4-C6AA-AA818607180F}"/>
              </a:ext>
            </a:extLst>
          </p:cNvPr>
          <p:cNvSpPr txBox="1"/>
          <p:nvPr/>
        </p:nvSpPr>
        <p:spPr>
          <a:xfrm>
            <a:off x="3801693" y="394208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รหัสนักเรียน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3D0C-2E36-B7BC-B6E4-25266A026604}"/>
              </a:ext>
            </a:extLst>
          </p:cNvPr>
          <p:cNvSpPr txBox="1"/>
          <p:nvPr/>
        </p:nvSpPr>
        <p:spPr>
          <a:xfrm>
            <a:off x="3882595" y="488024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ลิงค์จาก </a:t>
            </a:r>
            <a:r>
              <a:rPr lang="en-US" dirty="0"/>
              <a:t>Google Form</a:t>
            </a:r>
          </a:p>
        </p:txBody>
      </p:sp>
    </p:spTree>
    <p:extLst>
      <p:ext uri="{BB962C8B-B14F-4D97-AF65-F5344CB8AC3E}">
        <p14:creationId xmlns:p14="http://schemas.microsoft.com/office/powerpoint/2010/main" val="25436111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147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How to get the link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E5F6B-4EC9-C5C7-A7DE-47FA66F0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80" y="1237905"/>
            <a:ext cx="7430537" cy="4620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F7B455-E152-2B60-579F-6B4B7CF78C79}"/>
              </a:ext>
            </a:extLst>
          </p:cNvPr>
          <p:cNvSpPr/>
          <p:nvPr/>
        </p:nvSpPr>
        <p:spPr>
          <a:xfrm>
            <a:off x="7348756" y="1325461"/>
            <a:ext cx="989901" cy="427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40EBB-4F8E-59D1-CA60-2214CD47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28" y="2687667"/>
            <a:ext cx="5774019" cy="11800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857D1E-E196-AABB-25AE-61AA0EE57E50}"/>
              </a:ext>
            </a:extLst>
          </p:cNvPr>
          <p:cNvCxnSpPr/>
          <p:nvPr/>
        </p:nvCxnSpPr>
        <p:spPr>
          <a:xfrm>
            <a:off x="7432646" y="1753299"/>
            <a:ext cx="335560" cy="14932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78619E9-0563-A3A6-9534-84D5E9008FC1}"/>
              </a:ext>
            </a:extLst>
          </p:cNvPr>
          <p:cNvSpPr/>
          <p:nvPr/>
        </p:nvSpPr>
        <p:spPr>
          <a:xfrm>
            <a:off x="7432646" y="3247937"/>
            <a:ext cx="989901" cy="427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5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Types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 Level of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62EA3-E493-4B9A-A86E-FEF0A45D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74" y="1543050"/>
            <a:ext cx="8829421" cy="41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16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Meaningful Zero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723BE-04C4-44BE-BCCD-F09AD535E8BF}"/>
              </a:ext>
            </a:extLst>
          </p:cNvPr>
          <p:cNvSpPr txBox="1"/>
          <p:nvPr/>
        </p:nvSpPr>
        <p:spPr>
          <a:xfrm>
            <a:off x="369132" y="1428274"/>
            <a:ext cx="110310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ข้อมูลที่เป็น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Ratio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ข้อมูลที่มีค่าเท่ากับ</a:t>
            </a:r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ศูนย์จะมีความหมายเท่ากับศูนย์จริงหรือไม่มีปริมาณจริง </a:t>
            </a:r>
            <a:endParaRPr lang="en-US" sz="2400" b="1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ส่วนสูง เท่ากับศูนย์ คือ ไม่มีความสูงเลย </a:t>
            </a:r>
          </a:p>
          <a:p>
            <a:pPr lvl="1"/>
            <a:r>
              <a:rPr lang="th-TH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น้าหนัก เท่ากับศูนย์ คือ ไม่มีน้าหนักเลย</a:t>
            </a:r>
          </a:p>
          <a:p>
            <a:pPr lvl="1"/>
            <a:r>
              <a:rPr lang="th-TH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ยอดขายเท่ากับศูนย์ คือ ไม่มียอดขายเลย</a:t>
            </a:r>
          </a:p>
          <a:p>
            <a:endParaRPr lang="en-US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แต่ข้อมูลประเภทอื่นๆเช่น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Nominal Ordinal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Interval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ข้อมูลที่มีค่าเท่ากับศูนย์จะมิได้หมายความว่าสิ่งนั้นจะเป็นศูนย์หรือไม่มีค่าจริง</a:t>
            </a:r>
            <a:endParaRPr lang="en-US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Nominal Data: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การกรอกข้อมูลกำหนดให้เพศชายแทนด้วย 0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 ศูนย์ ในที่นี้มิได้หมายความว่าไม่มีเพศ</a:t>
            </a:r>
          </a:p>
          <a:p>
            <a:pPr lvl="1"/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Ordinal Data: </a:t>
            </a: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การมีขนาดไข่ไก่เบอร์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นั้นไม่ได้มีความหมายว่าไม่มีขนาด</a:t>
            </a:r>
            <a:endParaRPr lang="th-TH" sz="2400" b="0" i="0" u="none" strike="noStrike" baseline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Interval Data: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 เท่ากับ ศูนย์ มิได้หมายความว่า ไม่มีอุณหภูมิ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17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 to Think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29898-E43F-4318-9BE5-F1DD5D711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44" y="1701437"/>
            <a:ext cx="9004852" cy="31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Plantagenet Cherokee" panose="02020602070100000000" pitchFamily="18" charset="0"/>
              </a:rPr>
              <a:t>ILLUSIONS IN STATISTICS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AF0D0-221F-4713-9CBB-7138B0C8F2D4}"/>
              </a:ext>
            </a:extLst>
          </p:cNvPr>
          <p:cNvSpPr txBox="1"/>
          <p:nvPr/>
        </p:nvSpPr>
        <p:spPr>
          <a:xfrm>
            <a:off x="4807405" y="4395753"/>
            <a:ext cx="7384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i="1" dirty="0"/>
              <a:t>ในบางครั้งข้อมูลที่เรามีอาจจะชี้นำเราสู่ข้อสรุปที่ไม่ถูกต้อง ซึ่งเราอาจจะต้องพิจารณาตัวบริบทของข้อมูล เพื่อประกอบการวิเคราะห์ของเรา</a:t>
            </a:r>
            <a:endParaRPr lang="en-US" sz="20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6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SIMPSON’S PARADOX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19</a:t>
            </a:fld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1479B3-54D4-438C-8EA8-D775EAD8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53" y="3437086"/>
            <a:ext cx="7680486" cy="2054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098B2-0305-4327-9E6D-0C1F16976173}"/>
              </a:ext>
            </a:extLst>
          </p:cNvPr>
          <p:cNvSpPr txBox="1"/>
          <p:nvPr/>
        </p:nvSpPr>
        <p:spPr>
          <a:xfrm>
            <a:off x="1516017" y="1605032"/>
            <a:ext cx="9971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Simpson's paradox is a phenomenon in probability and statistics, in which a trend appears in several different groups of data but disappears or reverses when these groups are combined.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2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955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SIMPSON’S PARADOX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20</a:t>
            </a:fld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D8B9B-5CF5-47F2-9746-B30E5740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4" y="1425269"/>
            <a:ext cx="5242096" cy="140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82957-9E4F-46EB-B678-3B134FEF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22" y="2947727"/>
            <a:ext cx="5611807" cy="30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LABELS ON Y-AXIS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21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41C8D-C977-44E8-9F3E-7333952E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037"/>
            <a:ext cx="5334000" cy="320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048FE-907C-4877-8E01-02FD1744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78" y="2147822"/>
            <a:ext cx="3712243" cy="28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6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CORRELATION &amp; CAUSATION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22</a:t>
            </a:fld>
            <a:endParaRPr lang="en-US" sz="14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3F05C1F-9F97-418D-BFCA-D53122E8D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4273"/>
            <a:ext cx="8657978" cy="34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3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23813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2F46-E033-4B8B-9A8F-52F05E93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74362"/>
            <a:ext cx="11182350" cy="1177925"/>
          </a:xfrm>
        </p:spPr>
        <p:txBody>
          <a:bodyPr/>
          <a:lstStyle/>
          <a:p>
            <a:r>
              <a:rPr lang="th-TH" dirty="0"/>
              <a:t>ข้อมูลเชิงปริมาณ หรือ ข้อมูลประเภทตัวเลข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D77F4-7B07-410D-8459-35D694411C35}"/>
              </a:ext>
            </a:extLst>
          </p:cNvPr>
          <p:cNvSpPr txBox="1"/>
          <p:nvPr/>
        </p:nvSpPr>
        <p:spPr>
          <a:xfrm>
            <a:off x="7870371" y="3077366"/>
            <a:ext cx="23513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ค่ากลาง</a:t>
            </a:r>
          </a:p>
          <a:p>
            <a:endParaRPr lang="th-TH" dirty="0"/>
          </a:p>
          <a:p>
            <a:r>
              <a:rPr lang="th-TH" dirty="0"/>
              <a:t>ค่าสูงสุด ต่ำสุด</a:t>
            </a:r>
          </a:p>
          <a:p>
            <a:endParaRPr lang="th-TH" dirty="0"/>
          </a:p>
          <a:p>
            <a:r>
              <a:rPr lang="th-TH" dirty="0"/>
              <a:t>การกระจายตัว</a:t>
            </a:r>
          </a:p>
          <a:p>
            <a:endParaRPr lang="th-TH" dirty="0"/>
          </a:p>
          <a:p>
            <a:r>
              <a:rPr lang="th-TH" dirty="0"/>
              <a:t>ตำแหน่งเปรียบเทียบ</a:t>
            </a:r>
          </a:p>
          <a:p>
            <a:endParaRPr lang="th-TH" dirty="0"/>
          </a:p>
          <a:p>
            <a:endParaRPr lang="th-TH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B0385A5-6A58-4739-84C3-EB8DB24D354C}"/>
              </a:ext>
            </a:extLst>
          </p:cNvPr>
          <p:cNvSpPr/>
          <p:nvPr/>
        </p:nvSpPr>
        <p:spPr>
          <a:xfrm>
            <a:off x="6096000" y="3553598"/>
            <a:ext cx="1317171" cy="81642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7472B-D5CE-4312-AA5B-E08C4894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51" y="2400807"/>
            <a:ext cx="3911167" cy="326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50C55A-B9AE-4323-B51B-33CBC73A89E1}"/>
              </a:ext>
            </a:extLst>
          </p:cNvPr>
          <p:cNvSpPr/>
          <p:nvPr/>
        </p:nvSpPr>
        <p:spPr>
          <a:xfrm>
            <a:off x="4159004" y="2336152"/>
            <a:ext cx="1188850" cy="342733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28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2C60-AACB-46B8-A993-12434A6B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416565"/>
            <a:ext cx="11182350" cy="1177925"/>
          </a:xfrm>
        </p:spPr>
        <p:txBody>
          <a:bodyPr>
            <a:normAutofit/>
          </a:bodyPr>
          <a:lstStyle/>
          <a:p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การวัดแนวโน้มเข้าสู่ส่วนกลาง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Measures of Central Tendency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93844-C171-4C56-AE11-5A35CBEB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การวัดแนวโน้มเข้าสู่ส่วนกลาง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easures of central tendency)</a:t>
            </a:r>
          </a:p>
          <a:p>
            <a:pPr marL="457200" lvl="1" indent="0">
              <a:buNone/>
            </a:pPr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เป็นระเบียบวิธีทางสถิติในการหาค่าเพียงค่าเดียวที่จะใช้เป็นตัวแทนของข้อมูลทั้งชุด ค่าที่หาได้นี้จะทำให้สามารถทราบถึงลักษณะของข้อมูลทั้งหมดที่เก็บรวบรวมมาได้ ค่าที่หาได้นี้จะเป็นค่ากลาง ๆ เรียกว่า ค่ากลาง</a:t>
            </a:r>
            <a:endParaRPr lang="en-US" sz="2400" b="1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lvl="1" indent="0">
              <a:buNone/>
            </a:pPr>
            <a:endParaRPr lang="th-TH" b="1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การวัดแนวโน้มเข้าสู่ส่วนกลางมีอยู่หลายวิธีด้วยกัน ที่นิยมกันมาก ได้แก่</a:t>
            </a:r>
          </a:p>
          <a:p>
            <a:pPr lvl="1"/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ค่าเฉลี่ยเลขคณิต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Mean)</a:t>
            </a:r>
          </a:p>
          <a:p>
            <a:pPr lvl="1"/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มัธยฐาน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Median)</a:t>
            </a:r>
          </a:p>
          <a:p>
            <a:pPr lvl="1"/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ฐานนิยม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Mode)</a:t>
            </a:r>
          </a:p>
          <a:p>
            <a:pPr marL="0" indent="0">
              <a:buNone/>
            </a:pP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5C395-A1AA-40CB-A5BE-A331FE40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21" y="3243326"/>
            <a:ext cx="4686754" cy="31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1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D4BE-0F31-4B0B-B7B8-61221A4D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</p:spPr>
        <p:txBody>
          <a:bodyPr anchor="ctr">
            <a:normAutofit/>
          </a:bodyPr>
          <a:lstStyle/>
          <a:p>
            <a:r>
              <a:rPr lang="th-TH"/>
              <a:t>ค่าเฉลี่ยเลขคณิต </a:t>
            </a:r>
            <a:r>
              <a:rPr lang="en-US" dirty="0"/>
              <a:t>(Mean)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918D9D-CCBE-454B-998F-FF1C9496B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4010" y="1825625"/>
            <a:ext cx="4003230" cy="4351338"/>
          </a:xfrm>
          <a:noFill/>
        </p:spPr>
      </p:pic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48D35677-033B-4A3D-B40C-0F1C2ACEC5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06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9462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C649-48DE-41CE-8D20-DC45F0E9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</p:spPr>
        <p:txBody>
          <a:bodyPr anchor="ctr">
            <a:normAutofit/>
          </a:bodyPr>
          <a:lstStyle/>
          <a:p>
            <a:r>
              <a:rPr lang="th-TH"/>
              <a:t>ค่ามัธยฐาน </a:t>
            </a:r>
            <a:r>
              <a:rPr lang="en-US" dirty="0"/>
              <a:t>(Median)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01115D-B72D-4572-98D9-E70E11A00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712" y="1543050"/>
            <a:ext cx="10696575" cy="11846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ค่ามัธยฐานคือค่าในตำแหน่งที่แบ่งข้อมูลออกเป็นสองส่วนเท่า ๆกัน คือ มากกว่ามัธยฐาน 50% น้อยกว่ามัธยฐาน 50% หรือคือค่าในตำแหน่งกึ่งกลางของการแจกแจง ดังนั้นค่ามัธยฐานก็คือ ค่าของข้อมูล ณ ตำแหน่งที่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n+1)/2 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เมื่อเรียงล้าดับข้อมูลแล้ว</a:t>
            </a:r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3033438-1474-4773-BC8D-857B4D2F3F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1083" y="2630092"/>
            <a:ext cx="9409831" cy="3599258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90EC39-8B1E-4784-83C2-5D11DD3C7CBA}"/>
                  </a:ext>
                </a:extLst>
              </p14:cNvPr>
              <p14:cNvContentPartPr/>
              <p14:nvPr/>
            </p14:nvContentPartPr>
            <p14:xfrm>
              <a:off x="8223117" y="4859361"/>
              <a:ext cx="60480" cy="26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90EC39-8B1E-4784-83C2-5D11DD3C7C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8797" y="4855041"/>
                <a:ext cx="69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1887A-E75A-4B29-A241-DD26C0A83D60}"/>
                  </a:ext>
                </a:extLst>
              </p14:cNvPr>
              <p14:cNvContentPartPr/>
              <p14:nvPr/>
            </p14:nvContentPartPr>
            <p14:xfrm>
              <a:off x="7691397" y="4833801"/>
              <a:ext cx="78120" cy="258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1887A-E75A-4B29-A241-DD26C0A83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7077" y="4829481"/>
                <a:ext cx="8676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208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7957-0092-4E8D-A9DC-2D65821B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</p:spPr>
        <p:txBody>
          <a:bodyPr anchor="ctr">
            <a:normAutofit/>
          </a:bodyPr>
          <a:lstStyle/>
          <a:p>
            <a:r>
              <a:rPr lang="th-TH"/>
              <a:t>ค่าฐานนิยม </a:t>
            </a:r>
            <a:r>
              <a:rPr lang="en-US"/>
              <a:t>(Mode)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F60097-4195-4C91-A643-7AF25FA5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1916381"/>
            <a:ext cx="9534525" cy="3932990"/>
          </a:xfrm>
          <a:noFill/>
        </p:spPr>
      </p:pic>
    </p:spTree>
    <p:extLst>
      <p:ext uri="{BB962C8B-B14F-4D97-AF65-F5344CB8AC3E}">
        <p14:creationId xmlns:p14="http://schemas.microsoft.com/office/powerpoint/2010/main" val="367260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29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When to use Median over mean</a:t>
            </a:r>
          </a:p>
        </p:txBody>
      </p:sp>
      <p:pic>
        <p:nvPicPr>
          <p:cNvPr id="1026" name="Picture 2" descr="Location parameter: Average, Median, Mode">
            <a:extLst>
              <a:ext uri="{FF2B5EF4-FFF2-40B4-BE49-F238E27FC236}">
                <a16:creationId xmlns:a16="http://schemas.microsoft.com/office/drawing/2014/main" id="{A7B81F8F-E3BC-4A91-833D-D41A957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65" y="2891303"/>
            <a:ext cx="5961557" cy="34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A354B-03A1-4527-B393-8D610B3DCBF0}"/>
              </a:ext>
            </a:extLst>
          </p:cNvPr>
          <p:cNvSpPr txBox="1"/>
          <p:nvPr/>
        </p:nvSpPr>
        <p:spPr>
          <a:xfrm>
            <a:off x="737419" y="1739041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Median </a:t>
            </a:r>
            <a:r>
              <a:rPr lang="th-TH" dirty="0"/>
              <a:t>เมื่ออยากรู้เกี่ยวกับประชากรทั่วไป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0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D87C6EBA-CF0C-4036-8BBB-368FCEF5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5339">
            <a:off x="8758442" y="295491"/>
            <a:ext cx="2909050" cy="2909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A92F-DF5F-42BA-A108-4B60D00A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F9C900"/>
                </a:highlight>
              </a:rPr>
              <a:t>STATISTICS</a:t>
            </a:r>
            <a:r>
              <a:rPr lang="en-US" dirty="0"/>
              <a:t> is the science of collecting, organizing, and interpreting numerical facts, which we call </a:t>
            </a:r>
            <a:r>
              <a:rPr lang="en-US" b="1" dirty="0">
                <a:solidFill>
                  <a:srgbClr val="0070C0"/>
                </a:solidFill>
              </a:rPr>
              <a:t>data</a:t>
            </a:r>
            <a:r>
              <a:rPr lang="en-US" dirty="0"/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highlight>
                  <a:srgbClr val="F9C900"/>
                </a:highlight>
              </a:rPr>
              <a:t>OBJECTIVE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Understand basic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methods </a:t>
            </a:r>
            <a:r>
              <a:rPr lang="en-US" dirty="0"/>
              <a:t>to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summarize data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Correctly apply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tools </a:t>
            </a:r>
            <a:r>
              <a:rPr lang="en-US" dirty="0"/>
              <a:t>and make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 conclusion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FA91C16-8A25-4C39-B357-C661AFB22416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1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30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C57EC-0E82-46F6-96C1-D4A7B0EA4A99}"/>
              </a:ext>
            </a:extLst>
          </p:cNvPr>
          <p:cNvSpPr txBox="1"/>
          <p:nvPr/>
        </p:nvSpPr>
        <p:spPr>
          <a:xfrm>
            <a:off x="2737443" y="1572605"/>
            <a:ext cx="4921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75, 75, 80, 80, 90, 95, 300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35DB5-0A2F-4D1D-BB5F-3D7979E24377}"/>
              </a:ext>
            </a:extLst>
          </p:cNvPr>
          <p:cNvSpPr txBox="1"/>
          <p:nvPr/>
        </p:nvSpPr>
        <p:spPr>
          <a:xfrm>
            <a:off x="949754" y="3222770"/>
            <a:ext cx="12057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= ?</a:t>
            </a:r>
          </a:p>
          <a:p>
            <a:endParaRPr lang="en-US" sz="2400" dirty="0"/>
          </a:p>
          <a:p>
            <a:r>
              <a:rPr lang="en-US" sz="2400" dirty="0"/>
              <a:t>Median = ?</a:t>
            </a:r>
          </a:p>
          <a:p>
            <a:endParaRPr lang="en-US" sz="2400" dirty="0"/>
          </a:p>
          <a:p>
            <a:r>
              <a:rPr lang="en-US" sz="2400" dirty="0"/>
              <a:t>Mode =?</a:t>
            </a:r>
          </a:p>
        </p:txBody>
      </p:sp>
    </p:spTree>
    <p:extLst>
      <p:ext uri="{BB962C8B-B14F-4D97-AF65-F5344CB8AC3E}">
        <p14:creationId xmlns:p14="http://schemas.microsoft.com/office/powerpoint/2010/main" val="3982810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31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C57EC-0E82-46F6-96C1-D4A7B0EA4A99}"/>
              </a:ext>
            </a:extLst>
          </p:cNvPr>
          <p:cNvSpPr txBox="1"/>
          <p:nvPr/>
        </p:nvSpPr>
        <p:spPr>
          <a:xfrm>
            <a:off x="2737443" y="1572605"/>
            <a:ext cx="4921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75, 75, 80, 80, 90, 95, 300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35DB5-0A2F-4D1D-BB5F-3D7979E24377}"/>
              </a:ext>
            </a:extLst>
          </p:cNvPr>
          <p:cNvSpPr txBox="1"/>
          <p:nvPr/>
        </p:nvSpPr>
        <p:spPr>
          <a:xfrm>
            <a:off x="949754" y="3222770"/>
            <a:ext cx="15632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= 113.57</a:t>
            </a:r>
          </a:p>
          <a:p>
            <a:endParaRPr lang="en-US" sz="2400" dirty="0"/>
          </a:p>
          <a:p>
            <a:r>
              <a:rPr lang="en-US" sz="2400" dirty="0"/>
              <a:t>Median = 80</a:t>
            </a:r>
          </a:p>
          <a:p>
            <a:endParaRPr lang="en-US" sz="2400" dirty="0"/>
          </a:p>
          <a:p>
            <a:r>
              <a:rPr lang="en-US" sz="2400" dirty="0"/>
              <a:t>Mode = 75, 80</a:t>
            </a:r>
          </a:p>
        </p:txBody>
      </p:sp>
    </p:spTree>
    <p:extLst>
      <p:ext uri="{BB962C8B-B14F-4D97-AF65-F5344CB8AC3E}">
        <p14:creationId xmlns:p14="http://schemas.microsoft.com/office/powerpoint/2010/main" val="3208291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32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การวัดการกระจาย(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Measure of Dispersion/variability)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03EC5-7C3C-4563-B21E-1E1259510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6024" y="1543050"/>
            <a:ext cx="4671152" cy="2175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B1D38-FA09-43DE-BD2D-3F3E46262B0F}"/>
              </a:ext>
            </a:extLst>
          </p:cNvPr>
          <p:cNvSpPr txBox="1"/>
          <p:nvPr/>
        </p:nvSpPr>
        <p:spPr>
          <a:xfrm>
            <a:off x="3547966" y="371888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= 14.1, Median =15 </a:t>
            </a:r>
            <a:r>
              <a:rPr lang="th-TH" dirty="0"/>
              <a:t>และ </a:t>
            </a:r>
            <a:r>
              <a:rPr lang="en-US" dirty="0"/>
              <a:t>Mean = 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16A09-A95A-4ACD-B51F-F2FE8DD1EC5C}"/>
              </a:ext>
            </a:extLst>
          </p:cNvPr>
          <p:cNvSpPr txBox="1"/>
          <p:nvPr/>
        </p:nvSpPr>
        <p:spPr>
          <a:xfrm>
            <a:off x="984271" y="4412609"/>
            <a:ext cx="99726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ค่ากลางของข้อมูลนั้นไม่สามารถบอกถึงการกระจายตัวของข้อมูลได้ เราจะใช้ค่าดังต่อไปนี้เพื่อใช้วัดการกระจายตัวของข้อมูล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พิสัย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ส่วนเบี่ยงเบนมาตรฐาน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สัมประสิทธิ์ความแปรผัน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ส่วนเบี่ยงเบนควอไทล์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5921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33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พิสัย (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Range)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CF46-FC6D-410F-BF46-93FCFC7C6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0227" y="2534488"/>
            <a:ext cx="4583017" cy="2027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ACA742-BD0D-4529-9110-D4058CEA40E1}"/>
              </a:ext>
            </a:extLst>
          </p:cNvPr>
          <p:cNvSpPr txBox="1"/>
          <p:nvPr/>
        </p:nvSpPr>
        <p:spPr>
          <a:xfrm>
            <a:off x="876116" y="1609048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ค่าพิสัยนั้นคือค่าสูงสุดลบด้วยค่าต่ำสุด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0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6514-32AB-4D6D-BA8D-4FB9E800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ค่าเบี่ยงเบนมาตรฐาน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Standard Deviation : SD)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259308-4AB8-469A-AA1D-19563CCE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85925"/>
            <a:ext cx="11182350" cy="1619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เป็นค่าที่ใช้วัดการกระจายของข้อมูลได้ดีกว่า เพราะไม่ได้ขึ้นอยู่กับ </a:t>
            </a:r>
            <a:r>
              <a:rPr lang="th-TH" sz="28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ค่าสูงสุดและต่ำสุด 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ของข้อมูลในกลุ่มเท่านั้น</a:t>
            </a:r>
          </a:p>
          <a:p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ถ้าข้อมูลมีค่าใกล้เคียงกับค่าเฉลี่ย ค่าเบี่ยงเบนมาตรฐานจะน้อย </a:t>
            </a:r>
          </a:p>
          <a:p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ถ้าข้อมูลมีค่าแตกต่างไปจากค่าเฉลี่ยมาก ค่าเบี่ยงเบนมาตรฐานจะมีค่ามาก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 descr="ส่วนเบี่ยงเบนมาตรฐาน | คณิตศาสตร์">
            <a:extLst>
              <a:ext uri="{FF2B5EF4-FFF2-40B4-BE49-F238E27FC236}">
                <a16:creationId xmlns:a16="http://schemas.microsoft.com/office/drawing/2014/main" id="{444C4988-1954-4719-86AD-ADB326E6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56" y="4338061"/>
            <a:ext cx="26003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ส่วนเบียงเบนมาตรฐาน (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Standard Deviation)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AF20D-B3B9-4D59-8FA6-1B74328A3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365" y="1596972"/>
            <a:ext cx="3602816" cy="4225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B0AA2-3550-4E51-B7F2-463DEA0E5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256" y="1543050"/>
            <a:ext cx="5739706" cy="34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1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36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สัมประสิทธิ์ความแปรผัน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87822-0A89-42EB-B67E-6DF311596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20" y="1212779"/>
            <a:ext cx="9041475" cy="46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5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D4F2-31D8-4F53-9BA7-01D5A8BB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การวัดต</a:t>
            </a:r>
            <a:r>
              <a:rPr lang="th-TH" sz="40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ำ</a:t>
            </a:r>
            <a:r>
              <a:rPr lang="th-TH" sz="40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แหน่งการเปรียบเทียบ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2D7D-9A58-401A-9BFC-1A5831DE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เป็นการบอกให้ทราบว่า </a:t>
            </a: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ค่าที่ได้มานั้นมีตำแหน่งอยู่ที่ใดหรือส่วนใดของค่าทั้งหมด</a:t>
            </a:r>
          </a:p>
          <a:p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เป็นการแสดงให้เห็น </a:t>
            </a: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ความสัมพันธ์ระหว่างค่าที่ได้กับข้อมูลทั้งหมด </a:t>
            </a:r>
          </a:p>
          <a:p>
            <a:pPr marL="457200" lvl="1" indent="0">
              <a:buNone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ครูผู้สอนต้องการแสดงให้เห็นว่าส่วนสูงของนักเรียน ก. มีความสัมพันธ์กับส่วนสูงของเพื่อนในชั้นอย่างไร จึงต้องใช้การวัดตำแหน่งการเปรียบเทียบ ได้แก่</a:t>
            </a:r>
          </a:p>
          <a:p>
            <a:pPr marL="457200" lvl="1" indent="0">
              <a:buNone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I.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เปอร์เซ็นต์ไทล์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Percentile)</a:t>
            </a:r>
          </a:p>
          <a:p>
            <a:pPr marL="457200" lvl="1" indent="0">
              <a:buNone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II.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ควอไทล์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Quartiles)</a:t>
            </a:r>
          </a:p>
          <a:p>
            <a:pPr marL="457200" lvl="1" indent="0">
              <a:buNone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III.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เดไซล์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Deciles)</a:t>
            </a:r>
          </a:p>
          <a:p>
            <a:pPr marL="0" indent="0">
              <a:buNone/>
            </a:pP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5034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FC03-FB1F-4136-89AE-EB13612F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เปอร์เซ็นต์ไทล์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Percentile)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336A-E550-4977-9F1F-12E773FA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ค่าเปอร์เซ็นต์ไทล์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 ค่าของข้อมูลที่มีจำนวนข้อมูลที่มีค่าต่ำกว่าอยู่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%  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และมีจำนวนข้อมูลที่มีค่ามากกว่าอยู่ (100-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P) %</a:t>
            </a:r>
          </a:p>
          <a:p>
            <a:pPr marL="0" indent="0">
              <a:buNone/>
            </a:pPr>
            <a:endParaRPr lang="en-US" sz="320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</a:t>
            </a:r>
            <a:r>
              <a:rPr lang="th-TH" sz="3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ำ</a:t>
            </a: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แหน่งเปอร์เซนไทล์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หมายถึงตำแหน่งที่บอกให้ทราบว่ามีข้อมูลอยู่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ส่วนในร้อยส่วนที่มีค่าของข้อมูลต่ำกว่าค่าของข้อมูล ณ ตำแหน่ง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</a:p>
          <a:p>
            <a:pPr marL="0" indent="0">
              <a:buNone/>
            </a:pP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091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B039-F0E6-43BE-8187-8FBA1373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ควอไทล์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Quartiles)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E5D2-CA0B-45EF-88CF-1861195A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ควอไทล์เป็นการแบ่งข้อมูลออกเป็น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ส่วนเท่าๆกันส่วนละ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25%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โดยเรียงลำดับข้อมูลจากน้อยไปมาก ดังนั้น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ค่าควอไทล์ 1 (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Q1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หมายถึงค่าของข้อมูลที่มีจำนวนข้อมูลที่มีค่าต่ำกว่า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Q1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 25%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ค่าควอไทล์ 2 (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Q2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หมายถึงค่าของข้อมูลที่มีจำนวนข้อมูลที่มีค่าต่ำกว่า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Q2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 50% และมีจำนวนข้อมูลที่มีค่ามากกว่า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Q2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ค่าควอไทล์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(Q3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หมายถึงค่าของข้อมูลที่มีจำนวนข้อมูลที่มีค่าต่ำกว่า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Q3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 75% และมีจำนวนข้อมูลที่มีค่ามากกว่า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Q3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 25%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403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AC27-19B1-4BAA-ACD7-B316CD38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B925A-DA35-41AE-B23E-517A5D93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85925"/>
            <a:ext cx="6048375" cy="468572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Data matrix 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</a:rPr>
              <a:t>	C</a:t>
            </a:r>
            <a:r>
              <a:rPr lang="en-GB" b="0" i="0" dirty="0">
                <a:effectLst/>
                <a:latin typeface="Arial" panose="020B0604020202020204" pitchFamily="34" charset="0"/>
              </a:rPr>
              <a:t>ase</a:t>
            </a:r>
            <a:r>
              <a:rPr lang="en-US" dirty="0">
                <a:latin typeface="Arial" panose="020B0604020202020204" pitchFamily="34" charset="0"/>
              </a:rPr>
              <a:t>/Observation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 (</a:t>
            </a:r>
            <a:r>
              <a:rPr lang="th-TH" b="0" i="0" dirty="0">
                <a:effectLst/>
                <a:latin typeface="Arial" panose="020B0604020202020204" pitchFamily="34" charset="0"/>
              </a:rPr>
              <a:t>แถว, กรณี, บุคคล)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	</a:t>
            </a:r>
            <a:r>
              <a:rPr lang="en-GB" b="0" i="0" dirty="0">
                <a:effectLst/>
                <a:latin typeface="Arial" panose="020B0604020202020204" pitchFamily="34" charset="0"/>
              </a:rPr>
              <a:t>Variable (</a:t>
            </a:r>
            <a:r>
              <a:rPr lang="th-TH" b="0" i="0" dirty="0">
                <a:effectLst/>
                <a:latin typeface="Arial" panose="020B0604020202020204" pitchFamily="34" charset="0"/>
              </a:rPr>
              <a:t>คอลัมน์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th-TH" b="0" i="0" dirty="0">
                <a:effectLst/>
                <a:latin typeface="Arial" panose="020B0604020202020204" pitchFamily="34" charset="0"/>
              </a:rPr>
              <a:t>ตัวแปร) 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Case</a:t>
            </a:r>
            <a:r>
              <a:rPr lang="en-US" dirty="0">
                <a:latin typeface="Arial" panose="020B0604020202020204" pitchFamily="34" charset="0"/>
              </a:rPr>
              <a:t>/Observation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th-TH" b="0" i="0" dirty="0">
                <a:effectLst/>
                <a:latin typeface="Arial" panose="020B0604020202020204" pitchFamily="34" charset="0"/>
              </a:rPr>
              <a:t>คือบุคคล,สัตว์หรือสิ่งของในการศึกษา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Variable </a:t>
            </a:r>
            <a:r>
              <a:rPr lang="th-TH" b="0" i="0" dirty="0">
                <a:effectLst/>
                <a:latin typeface="Arial" panose="020B0604020202020204" pitchFamily="34" charset="0"/>
              </a:rPr>
              <a:t>คือลักษณะที่น่าสนใจ เช่น น้ำหนัก ส่วนสูง</a:t>
            </a:r>
          </a:p>
          <a:p>
            <a:endParaRPr lang="th-TH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th-TH" b="0" i="0" dirty="0">
                <a:effectLst/>
                <a:latin typeface="Arial" panose="020B0604020202020204" pitchFamily="34" charset="0"/>
              </a:rPr>
              <a:t>ข้อมูลดิบที่เป็นลักษณะนี้สามารถนำมาวิเคราะห์ได้ง่าย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46D1E-A5EB-4215-BCA1-EBBE53B7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0" y="2397846"/>
            <a:ext cx="3911167" cy="32618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AF813-BA15-4EEC-8E48-49A74E44F065}"/>
              </a:ext>
            </a:extLst>
          </p:cNvPr>
          <p:cNvCxnSpPr/>
          <p:nvPr/>
        </p:nvCxnSpPr>
        <p:spPr>
          <a:xfrm>
            <a:off x="7261031" y="2451100"/>
            <a:ext cx="0" cy="3117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F8AC23-F367-48FE-B3A6-AC17647BEA8D}"/>
              </a:ext>
            </a:extLst>
          </p:cNvPr>
          <p:cNvSpPr txBox="1"/>
          <p:nvPr/>
        </p:nvSpPr>
        <p:spPr>
          <a:xfrm>
            <a:off x="6946682" y="3659455"/>
            <a:ext cx="628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case</a:t>
            </a:r>
            <a:endParaRPr lang="th-T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DE7BF4-C432-4E34-9AF3-045EF4E4EF77}"/>
              </a:ext>
            </a:extLst>
          </p:cNvPr>
          <p:cNvCxnSpPr>
            <a:cxnSpLocks/>
          </p:cNvCxnSpPr>
          <p:nvPr/>
        </p:nvCxnSpPr>
        <p:spPr>
          <a:xfrm>
            <a:off x="7650481" y="2089666"/>
            <a:ext cx="39111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5AD962-3883-4266-8675-094647A2B251}"/>
              </a:ext>
            </a:extLst>
          </p:cNvPr>
          <p:cNvSpPr txBox="1"/>
          <p:nvPr/>
        </p:nvSpPr>
        <p:spPr>
          <a:xfrm>
            <a:off x="9115383" y="1905000"/>
            <a:ext cx="981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9102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092E-D93C-4498-8C00-C7DF6A74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Quartiles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&amp; Box plot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E9A91-0E36-4B98-B03F-707C0782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49" y="1724025"/>
            <a:ext cx="4035201" cy="46863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BCAF7-4EE4-47D7-9F22-47F97C25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1" t="35972" r="13281" b="11667"/>
          <a:stretch/>
        </p:blipFill>
        <p:spPr>
          <a:xfrm>
            <a:off x="6840652" y="1724025"/>
            <a:ext cx="4465263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5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3861-9444-4467-844A-36198531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เดไซล์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438D-6B1E-49C3-8DF4-72B003B2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85925"/>
            <a:ext cx="11182350" cy="752475"/>
          </a:xfrm>
        </p:spPr>
        <p:txBody>
          <a:bodyPr>
            <a:normAutofit/>
          </a:bodyPr>
          <a:lstStyle/>
          <a:p>
            <a:r>
              <a:rPr lang="en-US" sz="36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เดไซล์ เป็นการแบ่งข้อมูลอออกเป็น 10 ส่วนเท่าๆกันมีจ้านวน 9 ค่าคือ </a:t>
            </a:r>
            <a:r>
              <a:rPr lang="en-US" sz="36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D1, D2…D9</a:t>
            </a:r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F015B-FB9F-4791-ABD3-BDDE6ABA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03" y="2377277"/>
            <a:ext cx="5953393" cy="40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9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RELATIVE STANDING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42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9BE88-2676-410E-A9BB-71AA40A8A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45139" r="68831" b="13472"/>
          <a:stretch/>
        </p:blipFill>
        <p:spPr>
          <a:xfrm>
            <a:off x="838201" y="1790699"/>
            <a:ext cx="1484020" cy="3276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6050B-AA9A-47F5-86C8-A7E906327B9F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659EC-A096-4E91-87DC-BF067165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3" t="42242" r="16640" b="7779"/>
          <a:stretch/>
        </p:blipFill>
        <p:spPr>
          <a:xfrm>
            <a:off x="6984645" y="1715223"/>
            <a:ext cx="4975183" cy="3427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F74D7-B7E4-4421-B287-8676FAE6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8" t="45139" r="29610" b="13472"/>
          <a:stretch/>
        </p:blipFill>
        <p:spPr>
          <a:xfrm>
            <a:off x="2322220" y="1790699"/>
            <a:ext cx="4556082" cy="3276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14:cNvPr>
              <p14:cNvContentPartPr/>
              <p14:nvPr/>
            </p14:nvContentPartPr>
            <p14:xfrm>
              <a:off x="6966075" y="1673265"/>
              <a:ext cx="1695960" cy="25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3075" y="1610265"/>
                <a:ext cx="1821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14:cNvPr>
              <p14:cNvContentPartPr/>
              <p14:nvPr/>
            </p14:nvContentPartPr>
            <p14:xfrm>
              <a:off x="6952755" y="3072945"/>
              <a:ext cx="312840" cy="31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9755" y="3009945"/>
                <a:ext cx="4384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14:cNvPr>
              <p14:cNvContentPartPr/>
              <p14:nvPr/>
            </p14:nvContentPartPr>
            <p14:xfrm>
              <a:off x="11757315" y="5016945"/>
              <a:ext cx="279000" cy="15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94315" y="4953945"/>
                <a:ext cx="40464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407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RELATIVE STANDING</a:t>
            </a:r>
            <a:endParaRPr lang="en-US" sz="400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43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6050B-AA9A-47F5-86C8-A7E906327B9F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14:cNvPr>
              <p14:cNvContentPartPr/>
              <p14:nvPr/>
            </p14:nvContentPartPr>
            <p14:xfrm>
              <a:off x="6966075" y="1673265"/>
              <a:ext cx="1695960" cy="25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3075" y="1610265"/>
                <a:ext cx="1821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14:cNvPr>
              <p14:cNvContentPartPr/>
              <p14:nvPr/>
            </p14:nvContentPartPr>
            <p14:xfrm>
              <a:off x="6952755" y="3072945"/>
              <a:ext cx="312840" cy="31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9755" y="3009945"/>
                <a:ext cx="4384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14:cNvPr>
              <p14:cNvContentPartPr/>
              <p14:nvPr/>
            </p14:nvContentPartPr>
            <p14:xfrm>
              <a:off x="11757315" y="5016945"/>
              <a:ext cx="279000" cy="15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94315" y="4953945"/>
                <a:ext cx="404640" cy="285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BEB45E-6BE2-4211-B424-E850AB2A6F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47" t="35555" r="15469" b="7725"/>
          <a:stretch/>
        </p:blipFill>
        <p:spPr>
          <a:xfrm>
            <a:off x="1323975" y="1799805"/>
            <a:ext cx="9080826" cy="4052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642A8E-C452-42B3-BE15-E8643A5B3DB1}"/>
                  </a:ext>
                </a:extLst>
              </p14:cNvPr>
              <p14:cNvContentPartPr/>
              <p14:nvPr/>
            </p14:nvContentPartPr>
            <p14:xfrm>
              <a:off x="10125435" y="5716065"/>
              <a:ext cx="294480" cy="313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642A8E-C452-42B3-BE15-E8643A5B3D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62435" y="5653065"/>
                <a:ext cx="420120" cy="4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774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SHAPE - KURTOSIS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44</a:t>
            </a:fld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8F4FDE-4C4D-4CF2-8F91-56A2D4E5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8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dirty="0"/>
              <a:t>	</a:t>
            </a:r>
            <a:r>
              <a:rPr lang="en-US" sz="2400" dirty="0"/>
              <a:t>Kurtosis (k) is a unitless parameter or statistic that quantifies the</a:t>
            </a:r>
          </a:p>
          <a:p>
            <a:pPr marL="0" indent="0">
              <a:buNone/>
            </a:pPr>
            <a:r>
              <a:rPr lang="en-US" sz="2400" dirty="0"/>
              <a:t>distribution shape of a signal relative to a Gaussian distribution.</a:t>
            </a:r>
          </a:p>
          <a:p>
            <a:pPr marL="0" indent="0">
              <a:buNone/>
            </a:pPr>
            <a:r>
              <a:rPr lang="th-TH" sz="2400" dirty="0"/>
              <a:t>	</a:t>
            </a:r>
            <a:r>
              <a:rPr lang="en-US" sz="2400" dirty="0"/>
              <a:t>The distribution could be “sharper”, “flatter”, or equal to the</a:t>
            </a:r>
          </a:p>
          <a:p>
            <a:pPr marL="0" indent="0">
              <a:buNone/>
            </a:pPr>
            <a:r>
              <a:rPr lang="en-US" sz="2400" dirty="0"/>
              <a:t>Gaussian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8B2A2-A61F-4035-91D3-AB608981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4" t="61944" r="17344" b="8750"/>
          <a:stretch/>
        </p:blipFill>
        <p:spPr>
          <a:xfrm>
            <a:off x="962024" y="3694907"/>
            <a:ext cx="10027633" cy="23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F9D8DB-0E78-45F8-8748-0A22BE445592}"/>
              </a:ext>
            </a:extLst>
          </p:cNvPr>
          <p:cNvSpPr/>
          <p:nvPr/>
        </p:nvSpPr>
        <p:spPr>
          <a:xfrm>
            <a:off x="4668252" y="4093014"/>
            <a:ext cx="3256547" cy="19714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831F18-00B4-4717-B86B-97DBD0685C91}"/>
              </a:ext>
            </a:extLst>
          </p:cNvPr>
          <p:cNvSpPr/>
          <p:nvPr/>
        </p:nvSpPr>
        <p:spPr>
          <a:xfrm>
            <a:off x="2711116" y="1825625"/>
            <a:ext cx="7315200" cy="19714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SHAPE - KURTOSIS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45</a:t>
            </a:fld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8816D-8883-4DDE-B29C-D81F1A2BAC69}"/>
              </a:ext>
            </a:extLst>
          </p:cNvPr>
          <p:cNvSpPr txBox="1"/>
          <p:nvPr/>
        </p:nvSpPr>
        <p:spPr>
          <a:xfrm>
            <a:off x="5545699" y="4084976"/>
            <a:ext cx="250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A363E-3A8A-4E38-9E98-ABB55A49D2E1}"/>
                  </a:ext>
                </a:extLst>
              </p:cNvPr>
              <p:cNvSpPr txBox="1"/>
              <p:nvPr/>
            </p:nvSpPr>
            <p:spPr>
              <a:xfrm>
                <a:off x="3103155" y="2591140"/>
                <a:ext cx="6543138" cy="92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A363E-3A8A-4E38-9E98-ABB55A49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55" y="2591140"/>
                <a:ext cx="6543138" cy="9255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3D725D-07BF-4797-8996-18F05E343EAD}"/>
                  </a:ext>
                </a:extLst>
              </p:cNvPr>
              <p:cNvSpPr txBox="1"/>
              <p:nvPr/>
            </p:nvSpPr>
            <p:spPr>
              <a:xfrm>
                <a:off x="4266014" y="4546051"/>
                <a:ext cx="415325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3D725D-07BF-4797-8996-18F05E343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014" y="4546051"/>
                <a:ext cx="4153252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79A517C-97C3-4C1F-9F72-E650432653DF}"/>
              </a:ext>
            </a:extLst>
          </p:cNvPr>
          <p:cNvSpPr txBox="1"/>
          <p:nvPr/>
        </p:nvSpPr>
        <p:spPr>
          <a:xfrm>
            <a:off x="5669627" y="1915783"/>
            <a:ext cx="250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993599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B825-92D7-4F97-AAD7-38BF5512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สรุป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3171-52D9-4530-8023-D362D1AE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46" y="1397722"/>
            <a:ext cx="4267200" cy="706293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ข้อมูลประเภทตัวเลข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C51E5-5994-4F01-B588-05D22F45959D}"/>
              </a:ext>
            </a:extLst>
          </p:cNvPr>
          <p:cNvSpPr txBox="1"/>
          <p:nvPr/>
        </p:nvSpPr>
        <p:spPr>
          <a:xfrm>
            <a:off x="7107382" y="3759489"/>
            <a:ext cx="42011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พิสัย 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(Range)</a:t>
            </a:r>
            <a:endParaRPr lang="th-TH" sz="280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ส่วนเบี่ยงเบนมาตรฐาน 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(S.D.)</a:t>
            </a:r>
            <a:endParaRPr lang="th-TH" sz="280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สัมประสิทธิ์ความแปรผัน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ส่วนเบี่ยงเบนควอไทล์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2C385-9F07-4658-A0F2-CFB58620E368}"/>
              </a:ext>
            </a:extLst>
          </p:cNvPr>
          <p:cNvSpPr txBox="1"/>
          <p:nvPr/>
        </p:nvSpPr>
        <p:spPr>
          <a:xfrm>
            <a:off x="1085273" y="3759489"/>
            <a:ext cx="36206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ค่าเฉลี่ยเลขคณิต (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มัธยฐาน (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Median)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ฐานนิยม (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6B96BD-8594-4549-9411-C16DE7C26840}"/>
              </a:ext>
            </a:extLst>
          </p:cNvPr>
          <p:cNvSpPr txBox="1">
            <a:spLocks/>
          </p:cNvSpPr>
          <p:nvPr/>
        </p:nvSpPr>
        <p:spPr>
          <a:xfrm>
            <a:off x="1560944" y="2722706"/>
            <a:ext cx="2955637" cy="6211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sz="2000" dirty="0"/>
              <a:t>วัดค่ากลาง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917CF-4F48-4C36-92C5-84714C7C9787}"/>
              </a:ext>
            </a:extLst>
          </p:cNvPr>
          <p:cNvSpPr txBox="1">
            <a:spLocks/>
          </p:cNvSpPr>
          <p:nvPr/>
        </p:nvSpPr>
        <p:spPr>
          <a:xfrm>
            <a:off x="7587671" y="2766867"/>
            <a:ext cx="2955637" cy="6211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sz="2000" dirty="0"/>
              <a:t>วัดการกระจายตัว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2C2BAFA-E1B2-46B8-9416-181B00F50055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124110" y="1018669"/>
            <a:ext cx="618691" cy="27893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A7AF1A-C498-4D0A-ABED-46A17A5F236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7115392" y="816769"/>
            <a:ext cx="662852" cy="3237344"/>
          </a:xfrm>
          <a:prstGeom prst="bentConnector3">
            <a:avLst>
              <a:gd name="adj1" fmla="val 47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37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866256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48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probability?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8119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is just </a:t>
            </a:r>
            <a:r>
              <a:rPr lang="en-US" sz="2400" b="1" dirty="0"/>
              <a:t>how likely an event will happen</a:t>
            </a:r>
            <a:r>
              <a:rPr lang="en-US" sz="2400" dirty="0"/>
              <a:t> (when the outcome is unknown).</a:t>
            </a:r>
            <a:endParaRPr lang="th-TH" sz="2400" dirty="0"/>
          </a:p>
          <a:p>
            <a:endParaRPr lang="en-US" sz="2400" dirty="0"/>
          </a:p>
          <a:p>
            <a:r>
              <a:rPr lang="en-US" sz="2400" b="1" dirty="0"/>
              <a:t>Example:</a:t>
            </a:r>
          </a:p>
          <a:p>
            <a:endParaRPr lang="th-TH" sz="2400" dirty="0"/>
          </a:p>
          <a:p>
            <a:r>
              <a:rPr lang="en-US" sz="2400" i="1" dirty="0"/>
              <a:t>Probability of a fair coin toss is head = 0.5</a:t>
            </a:r>
          </a:p>
          <a:p>
            <a:endParaRPr lang="en-US" sz="2400" i="1" dirty="0"/>
          </a:p>
          <a:p>
            <a:r>
              <a:rPr lang="en-US" sz="2400" i="1" dirty="0"/>
              <a:t>Probability of winning the first prize lottery = 1/1000000</a:t>
            </a:r>
          </a:p>
          <a:p>
            <a:endParaRPr lang="en-US" sz="2400" i="1" dirty="0"/>
          </a:p>
          <a:p>
            <a:r>
              <a:rPr lang="en-US" sz="2400" i="1" dirty="0"/>
              <a:t>Probability of rain tomorrow = 0.3</a:t>
            </a:r>
          </a:p>
        </p:txBody>
      </p:sp>
      <p:pic>
        <p:nvPicPr>
          <p:cNvPr id="7" name="Graphic 6" descr="Dice outline">
            <a:extLst>
              <a:ext uri="{FF2B5EF4-FFF2-40B4-BE49-F238E27FC236}">
                <a16:creationId xmlns:a16="http://schemas.microsoft.com/office/drawing/2014/main" id="{A1CEACD4-E49F-92B7-D8C7-BBB4AC83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58" y="2362200"/>
            <a:ext cx="914400" cy="914400"/>
          </a:xfrm>
          <a:prstGeom prst="rect">
            <a:avLst/>
          </a:prstGeom>
        </p:spPr>
      </p:pic>
      <p:pic>
        <p:nvPicPr>
          <p:cNvPr id="10" name="Graphic 9" descr="Rain outline">
            <a:extLst>
              <a:ext uri="{FF2B5EF4-FFF2-40B4-BE49-F238E27FC236}">
                <a16:creationId xmlns:a16="http://schemas.microsoft.com/office/drawing/2014/main" id="{873009AE-E7C7-B71A-A1AB-D3B45B3B1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1522" y="3548040"/>
            <a:ext cx="914400" cy="914400"/>
          </a:xfrm>
          <a:prstGeom prst="rect">
            <a:avLst/>
          </a:prstGeom>
        </p:spPr>
      </p:pic>
      <p:pic>
        <p:nvPicPr>
          <p:cNvPr id="13" name="Graphic 12" descr="Slot Machine outline">
            <a:extLst>
              <a:ext uri="{FF2B5EF4-FFF2-40B4-BE49-F238E27FC236}">
                <a16:creationId xmlns:a16="http://schemas.microsoft.com/office/drawing/2014/main" id="{02797A5B-EE7F-0EB9-E8CD-E4FC81898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9659" y="34784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2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49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Random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82028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Random Variable is </a:t>
            </a:r>
            <a:r>
              <a:rPr lang="en-US" sz="2400" b="1" dirty="0"/>
              <a:t>the number that represents the outcome of the experiment</a:t>
            </a:r>
          </a:p>
          <a:p>
            <a:endParaRPr lang="en-US" sz="2400" b="1" dirty="0"/>
          </a:p>
          <a:p>
            <a:r>
              <a:rPr lang="en-US" sz="2400" b="1" dirty="0"/>
              <a:t>Example:</a:t>
            </a:r>
          </a:p>
          <a:p>
            <a:endParaRPr lang="en-US" sz="2400" b="1" dirty="0"/>
          </a:p>
          <a:p>
            <a:r>
              <a:rPr lang="en-US" sz="2400" i="1" dirty="0"/>
              <a:t>The value of a die roll (1-6)</a:t>
            </a:r>
          </a:p>
          <a:p>
            <a:endParaRPr lang="en-US" sz="2400" i="1" dirty="0"/>
          </a:p>
          <a:p>
            <a:r>
              <a:rPr lang="en-US" sz="2400" i="1" dirty="0"/>
              <a:t>The number of heads out of 10 coin tosses</a:t>
            </a:r>
          </a:p>
          <a:p>
            <a:endParaRPr lang="en-US" sz="2400" i="1" dirty="0"/>
          </a:p>
          <a:p>
            <a:r>
              <a:rPr lang="en-US" sz="2400" i="1" dirty="0"/>
              <a:t>The amount of price won from a lottery ticket</a:t>
            </a:r>
          </a:p>
          <a:p>
            <a:endParaRPr lang="en-US" sz="2400" i="1" dirty="0"/>
          </a:p>
          <a:p>
            <a:r>
              <a:rPr lang="en-US" sz="2400" i="1" dirty="0"/>
              <a:t>Weight of the next fish caught by a fisherman</a:t>
            </a:r>
          </a:p>
        </p:txBody>
      </p:sp>
    </p:spTree>
    <p:extLst>
      <p:ext uri="{BB962C8B-B14F-4D97-AF65-F5344CB8AC3E}">
        <p14:creationId xmlns:p14="http://schemas.microsoft.com/office/powerpoint/2010/main" val="413576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tagenet Cherokee" panose="02020602070100000000" pitchFamily="18" charset="0"/>
              </a:rPr>
              <a:t>Why Statistics? Part I - Descriptive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0C06-8236-4FDB-B127-1ABED9379677}"/>
              </a:ext>
            </a:extLst>
          </p:cNvPr>
          <p:cNvSpPr txBox="1"/>
          <p:nvPr/>
        </p:nvSpPr>
        <p:spPr>
          <a:xfrm>
            <a:off x="1207770" y="1471691"/>
            <a:ext cx="979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Actual Data available are normally recorded as per individual basis and often it is not helpful in decision making. </a:t>
            </a:r>
            <a:r>
              <a:rPr lang="en-US" b="1" i="1" dirty="0"/>
              <a:t>Descriptive Statistics is about how to </a:t>
            </a:r>
            <a:r>
              <a:rPr lang="en-US" b="1" i="1" dirty="0" err="1"/>
              <a:t>summarise</a:t>
            </a:r>
            <a:r>
              <a:rPr lang="en-US" b="1" i="1" dirty="0"/>
              <a:t> the data in a way that is more friendly for human to process.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F0DD4E-C11A-46F4-AB08-C39BFFE30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601" y="2695661"/>
            <a:ext cx="4189006" cy="2768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3F7EF829-367A-477A-BE1B-F30EC9E242C8}"/>
              </a:ext>
            </a:extLst>
          </p:cNvPr>
          <p:cNvSpPr/>
          <p:nvPr/>
        </p:nvSpPr>
        <p:spPr>
          <a:xfrm>
            <a:off x="5617553" y="3501587"/>
            <a:ext cx="1241395" cy="1033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F7902E-FE99-4E4A-885D-186F5D864B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201" y="2830423"/>
            <a:ext cx="4518392" cy="2427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443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50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Probability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81243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It’s not possible to know the outcome in advance but we can make assumptions on </a:t>
            </a:r>
          </a:p>
          <a:p>
            <a:r>
              <a:rPr lang="en-US" sz="2400" dirty="0"/>
              <a:t>how likely each outcome can happen.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Example: We assume the following probability of a die roll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19BA4EF-D5C1-9D2E-AC50-A022DA4AC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3883"/>
              </p:ext>
            </p:extLst>
          </p:nvPr>
        </p:nvGraphicFramePr>
        <p:xfrm>
          <a:off x="912145" y="3060940"/>
          <a:ext cx="4276522" cy="338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261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2138261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27740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29604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4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75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591DB4C-73A4-86F1-53DA-0BE018F669C5}"/>
              </a:ext>
            </a:extLst>
          </p:cNvPr>
          <p:cNvSpPr txBox="1"/>
          <p:nvPr/>
        </p:nvSpPr>
        <p:spPr>
          <a:xfrm>
            <a:off x="5939643" y="3666893"/>
            <a:ext cx="4276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Remarks: Is it really random?</a:t>
            </a:r>
          </a:p>
          <a:p>
            <a:endParaRPr lang="en-US" dirty="0"/>
          </a:p>
          <a:p>
            <a:r>
              <a:rPr lang="en-US" dirty="0"/>
              <a:t>Assume we throw the same die in the exact same way</a:t>
            </a:r>
          </a:p>
          <a:p>
            <a:r>
              <a:rPr lang="en-US" dirty="0"/>
              <a:t>And exact same circumstances. They should give the same result</a:t>
            </a:r>
          </a:p>
        </p:txBody>
      </p:sp>
    </p:spTree>
    <p:extLst>
      <p:ext uri="{BB962C8B-B14F-4D97-AF65-F5344CB8AC3E}">
        <p14:creationId xmlns:p14="http://schemas.microsoft.com/office/powerpoint/2010/main" val="351311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51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Expected Value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A0790A3-5035-A5C9-D729-4DC831E8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77583"/>
              </p:ext>
            </p:extLst>
          </p:nvPr>
        </p:nvGraphicFramePr>
        <p:xfrm>
          <a:off x="7514723" y="1573831"/>
          <a:ext cx="3646382" cy="3394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191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1823191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5063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27740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29604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4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75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/>
              <p:nvPr/>
            </p:nvSpPr>
            <p:spPr>
              <a:xfrm>
                <a:off x="857739" y="2416869"/>
                <a:ext cx="5016615" cy="255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𝐸𝑥𝑝𝑒𝑐𝑡𝑒𝑑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𝑂𝑢𝑡𝑐𝑜𝑚𝑒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39" y="2416869"/>
                <a:ext cx="5016615" cy="2551724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384BB96-45BC-D0A6-D1ED-99B5D4D4AA95}"/>
              </a:ext>
            </a:extLst>
          </p:cNvPr>
          <p:cNvSpPr txBox="1"/>
          <p:nvPr/>
        </p:nvSpPr>
        <p:spPr>
          <a:xfrm>
            <a:off x="723551" y="145587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Expected Value is </a:t>
            </a:r>
            <a:r>
              <a:rPr lang="en-US" sz="2400" b="1" dirty="0"/>
              <a:t>the average of the result when the experiment </a:t>
            </a:r>
            <a:r>
              <a:rPr lang="en-US" sz="2400" dirty="0"/>
              <a:t>is performed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2205334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52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Probability beyond Expected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637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Consider a gamble with the following odds and rewards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A0790A3-5035-A5C9-D729-4DC831E8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84334"/>
              </p:ext>
            </p:extLst>
          </p:nvPr>
        </p:nvGraphicFramePr>
        <p:xfrm>
          <a:off x="816077" y="2053516"/>
          <a:ext cx="427652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261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2138261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452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52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52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E97044-D169-B310-057D-D9C852295D21}"/>
                  </a:ext>
                </a:extLst>
              </p:cNvPr>
              <p:cNvSpPr txBox="1"/>
              <p:nvPr/>
            </p:nvSpPr>
            <p:spPr>
              <a:xfrm>
                <a:off x="5838738" y="2053516"/>
                <a:ext cx="37312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Expected Return  </a:t>
                </a:r>
                <a:endParaRPr lang="en-US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0.999×0+0.001×1000000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=$1,000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E97044-D169-B310-057D-D9C85229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38" y="2053516"/>
                <a:ext cx="3731278" cy="1200329"/>
              </a:xfrm>
              <a:prstGeom prst="rect">
                <a:avLst/>
              </a:prstGeom>
              <a:blipFill>
                <a:blip r:embed="rId2"/>
                <a:stretch>
                  <a:fillRect l="-1471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88EDC3-8E43-8464-90DB-08FD695E610E}"/>
              </a:ext>
            </a:extLst>
          </p:cNvPr>
          <p:cNvSpPr txBox="1"/>
          <p:nvPr/>
        </p:nvSpPr>
        <p:spPr>
          <a:xfrm>
            <a:off x="816077" y="5430815"/>
            <a:ext cx="6771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many people would be willing to pay $100 to play this game?</a:t>
            </a:r>
          </a:p>
        </p:txBody>
      </p:sp>
    </p:spTree>
    <p:extLst>
      <p:ext uri="{BB962C8B-B14F-4D97-AF65-F5344CB8AC3E}">
        <p14:creationId xmlns:p14="http://schemas.microsoft.com/office/powerpoint/2010/main" val="551877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53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Variance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A0790A3-5035-A5C9-D729-4DC831E8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46521"/>
              </p:ext>
            </p:extLst>
          </p:nvPr>
        </p:nvGraphicFramePr>
        <p:xfrm>
          <a:off x="8511633" y="2143895"/>
          <a:ext cx="3399120" cy="338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60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1699560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27740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29604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4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75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/>
              <p:nvPr/>
            </p:nvSpPr>
            <p:spPr>
              <a:xfrm>
                <a:off x="742804" y="2388734"/>
                <a:ext cx="8010957" cy="255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𝑉𝑎𝑟𝑖𝑎𝑛𝑐𝑒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𝐸𝑥𝑝𝑒𝑐𝑡𝑒𝑑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𝑂𝑢𝑡𝑐𝑜𝑚𝑒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4" y="2388734"/>
                <a:ext cx="8010957" cy="255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384BB96-45BC-D0A6-D1ED-99B5D4D4AA95}"/>
              </a:ext>
            </a:extLst>
          </p:cNvPr>
          <p:cNvSpPr txBox="1"/>
          <p:nvPr/>
        </p:nvSpPr>
        <p:spPr>
          <a:xfrm>
            <a:off x="723551" y="145587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Variance explains how </a:t>
            </a:r>
            <a:r>
              <a:rPr lang="en-US" sz="2400" dirty="0" err="1"/>
              <a:t>spreadout</a:t>
            </a:r>
            <a:r>
              <a:rPr lang="en-US" sz="2400" dirty="0"/>
              <a:t> the distribution is</a:t>
            </a:r>
          </a:p>
        </p:txBody>
      </p:sp>
    </p:spTree>
    <p:extLst>
      <p:ext uri="{BB962C8B-B14F-4D97-AF65-F5344CB8AC3E}">
        <p14:creationId xmlns:p14="http://schemas.microsoft.com/office/powerpoint/2010/main" val="1255699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Binomial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54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D0E43-5267-0E4A-01BE-7B7A27BD0247}"/>
              </a:ext>
            </a:extLst>
          </p:cNvPr>
          <p:cNvSpPr txBox="1"/>
          <p:nvPr/>
        </p:nvSpPr>
        <p:spPr>
          <a:xfrm>
            <a:off x="4566416" y="1690688"/>
            <a:ext cx="65342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Examples: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coin is tossed 10 times what’s the probability of getting 6 heads?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60% of the population are women. If we take 100 samples, what’s the chance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6A0B3-8222-C698-81E0-F407186B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83" y="4928455"/>
            <a:ext cx="3124636" cy="89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818860-B637-6CD4-E7B9-BD7BAEE71D00}"/>
                  </a:ext>
                </a:extLst>
              </p:cNvPr>
              <p:cNvSpPr txBox="1"/>
              <p:nvPr/>
            </p:nvSpPr>
            <p:spPr>
              <a:xfrm>
                <a:off x="1091381" y="1789471"/>
                <a:ext cx="3156313" cy="23083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Notation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𝑠𝑢𝑐𝑒𝑠𝑠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𝑇𝑟𝑖𝑎𝑙𝑠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𝑠𝑢𝑐𝑐𝑒𝑠𝑠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818860-B637-6CD4-E7B9-BD7BAEE7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1789471"/>
                <a:ext cx="3156313" cy="2308324"/>
              </a:xfrm>
              <a:prstGeom prst="rect">
                <a:avLst/>
              </a:prstGeom>
              <a:blipFill>
                <a:blip r:embed="rId3"/>
                <a:stretch>
                  <a:fillRect l="-154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A89B7AB-A49D-F589-3DFB-6A6BE93E9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06" y="4036552"/>
            <a:ext cx="3565082" cy="26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82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Binomial Distribution - CDF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55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6A0B3-8222-C698-81E0-F407186B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4" y="5167312"/>
            <a:ext cx="3124636" cy="895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D4837-9347-268C-9B70-9E25BD923DAA}"/>
              </a:ext>
            </a:extLst>
          </p:cNvPr>
          <p:cNvSpPr txBox="1"/>
          <p:nvPr/>
        </p:nvSpPr>
        <p:spPr>
          <a:xfrm>
            <a:off x="1032387" y="1690688"/>
            <a:ext cx="834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explains the probability of being below a certain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1032387" y="4613314"/>
                <a:ext cx="4295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10,0.5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87" y="4613314"/>
                <a:ext cx="4295535" cy="369332"/>
              </a:xfrm>
              <a:prstGeom prst="rect">
                <a:avLst/>
              </a:prstGeom>
              <a:blipFill>
                <a:blip r:embed="rId3"/>
                <a:stretch>
                  <a:fillRect l="-11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470D2A-F78B-2741-7188-D5C63366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42" y="2503229"/>
            <a:ext cx="22098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1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Binomial Distribution - CDF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56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1111045" y="1835225"/>
                <a:ext cx="4295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45" y="1835225"/>
                <a:ext cx="4295535" cy="369332"/>
              </a:xfrm>
              <a:prstGeom prst="rect">
                <a:avLst/>
              </a:prstGeom>
              <a:blipFill>
                <a:blip r:embed="rId2"/>
                <a:stretch>
                  <a:fillRect l="-11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7632A-EC8A-B14A-F17A-FACAA9262989}"/>
                  </a:ext>
                </a:extLst>
              </p:cNvPr>
              <p:cNvSpPr txBox="1"/>
              <p:nvPr/>
            </p:nvSpPr>
            <p:spPr>
              <a:xfrm>
                <a:off x="1111044" y="3548040"/>
                <a:ext cx="4838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7632A-EC8A-B14A-F17A-FACAA9262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44" y="3548040"/>
                <a:ext cx="4838953" cy="369332"/>
              </a:xfrm>
              <a:prstGeom prst="rect">
                <a:avLst/>
              </a:prstGeom>
              <a:blipFill>
                <a:blip r:embed="rId3"/>
                <a:stretch>
                  <a:fillRect l="-10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094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Normal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57</a:t>
            </a:fld>
            <a:endParaRPr lang="en-US" sz="1400" dirty="0"/>
          </a:p>
        </p:txBody>
      </p:sp>
      <p:pic>
        <p:nvPicPr>
          <p:cNvPr id="1026" name="Picture 2" descr="standard-normal-distribution-with-probabilities">
            <a:extLst>
              <a:ext uri="{FF2B5EF4-FFF2-40B4-BE49-F238E27FC236}">
                <a16:creationId xmlns:a16="http://schemas.microsoft.com/office/drawing/2014/main" id="{A123AB1B-F9A3-D9FA-78D5-0B5EC1AD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5" y="1789471"/>
            <a:ext cx="4767417" cy="32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/>
              <p:nvPr/>
            </p:nvSpPr>
            <p:spPr>
              <a:xfrm>
                <a:off x="1091381" y="1789471"/>
                <a:ext cx="2460674" cy="23083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Notation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1789471"/>
                <a:ext cx="2460674" cy="2308324"/>
              </a:xfrm>
              <a:prstGeom prst="rect">
                <a:avLst/>
              </a:prstGeom>
              <a:blipFill>
                <a:blip r:embed="rId3"/>
                <a:stretch>
                  <a:fillRect l="-1980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E4AF33-DE65-4B11-F078-2BA56B0CE53A}"/>
              </a:ext>
            </a:extLst>
          </p:cNvPr>
          <p:cNvSpPr txBox="1"/>
          <p:nvPr/>
        </p:nvSpPr>
        <p:spPr>
          <a:xfrm>
            <a:off x="1278194" y="4739148"/>
            <a:ext cx="388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standard normal, mean =0, scale =1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455687-E186-2175-1B6B-D234E318FE2B}"/>
                  </a:ext>
                </a:extLst>
              </p14:cNvPr>
              <p14:cNvContentPartPr/>
              <p14:nvPr/>
            </p14:nvContentPartPr>
            <p14:xfrm>
              <a:off x="6155280" y="2250000"/>
              <a:ext cx="621720" cy="2230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455687-E186-2175-1B6B-D234E318FE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5920" y="2240640"/>
                <a:ext cx="640440" cy="22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770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Normal Distribution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58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904617" y="1575146"/>
                <a:ext cx="380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17" y="1575146"/>
                <a:ext cx="3801875" cy="369332"/>
              </a:xfrm>
              <a:prstGeom prst="rect">
                <a:avLst/>
              </a:prstGeom>
              <a:blipFill>
                <a:blip r:embed="rId2"/>
                <a:stretch>
                  <a:fillRect l="-12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9D1ECB7-3717-4301-3895-EF490462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71" y="2154434"/>
            <a:ext cx="2953162" cy="838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/>
              <p:nvPr/>
            </p:nvSpPr>
            <p:spPr>
              <a:xfrm>
                <a:off x="838200" y="3202707"/>
                <a:ext cx="380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2707"/>
                <a:ext cx="3801875" cy="369332"/>
              </a:xfrm>
              <a:prstGeom prst="rect">
                <a:avLst/>
              </a:prstGeom>
              <a:blipFill>
                <a:blip r:embed="rId4"/>
                <a:stretch>
                  <a:fillRect l="-14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/>
              <p:nvPr/>
            </p:nvSpPr>
            <p:spPr>
              <a:xfrm>
                <a:off x="838200" y="4645602"/>
                <a:ext cx="4371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5602"/>
                <a:ext cx="4371710" cy="369332"/>
              </a:xfrm>
              <a:prstGeom prst="rect">
                <a:avLst/>
              </a:prstGeom>
              <a:blipFill>
                <a:blip r:embed="rId5"/>
                <a:stretch>
                  <a:fillRect l="-125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34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Average of Normal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59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4D92E5-3036-C60B-92DE-398F8D04095E}"/>
                  </a:ext>
                </a:extLst>
              </p:cNvPr>
              <p:cNvSpPr txBox="1"/>
              <p:nvPr/>
            </p:nvSpPr>
            <p:spPr>
              <a:xfrm>
                <a:off x="1366743" y="1690688"/>
                <a:ext cx="4881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independent.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4D92E5-3036-C60B-92DE-398F8D04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3" y="1690688"/>
                <a:ext cx="4881657" cy="369332"/>
              </a:xfrm>
              <a:prstGeom prst="rect">
                <a:avLst/>
              </a:prstGeom>
              <a:blipFill>
                <a:blip r:embed="rId2"/>
                <a:stretch>
                  <a:fillRect l="-999" t="-8197" r="-3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85C93B-59BD-255E-7005-DC4E97C7C3FA}"/>
                  </a:ext>
                </a:extLst>
              </p:cNvPr>
              <p:cNvSpPr txBox="1"/>
              <p:nvPr/>
            </p:nvSpPr>
            <p:spPr>
              <a:xfrm>
                <a:off x="2265637" y="2477729"/>
                <a:ext cx="4965291" cy="652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follows a standard normal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85C93B-59BD-255E-7005-DC4E97C7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637" y="2477729"/>
                <a:ext cx="4965291" cy="65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AE2907-3F43-31E1-DDC0-C44EF7AAADDE}"/>
                  </a:ext>
                </a:extLst>
              </p:cNvPr>
              <p:cNvSpPr txBox="1"/>
              <p:nvPr/>
            </p:nvSpPr>
            <p:spPr>
              <a:xfrm>
                <a:off x="1484671" y="3732911"/>
                <a:ext cx="6096000" cy="1755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But we can only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so we can instead use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leads us to T-distribution with degree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AE2907-3F43-31E1-DDC0-C44EF7AAA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71" y="3732911"/>
                <a:ext cx="6096000" cy="1755737"/>
              </a:xfrm>
              <a:prstGeom prst="rect">
                <a:avLst/>
              </a:prstGeom>
              <a:blipFill>
                <a:blip r:embed="rId4"/>
                <a:stretch>
                  <a:fillRect l="-900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8821746" y="6391899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7623692" y="6683000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834" y="6620000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Why Descriptive Statistics?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D0A7-D846-4984-87F6-B2D7A22B39CD}"/>
              </a:ext>
            </a:extLst>
          </p:cNvPr>
          <p:cNvSpPr txBox="1"/>
          <p:nvPr/>
        </p:nvSpPr>
        <p:spPr>
          <a:xfrm>
            <a:off x="671755" y="1228289"/>
            <a:ext cx="2351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สรุปข้อมูลให้เข้าใจง่าย</a:t>
            </a:r>
          </a:p>
          <a:p>
            <a:pPr marL="285750" indent="-28575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ไม่ต้องตั้งสมมติฐานเพิ่ม</a:t>
            </a:r>
            <a:endParaRPr lang="en-US" sz="2400" dirty="0">
              <a:latin typeface="Sarabun"/>
              <a:cs typeface="TH Sarabun New" panose="020B0500040200020003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Sarabun"/>
              <a:cs typeface="TH Sarabun New" panose="020B0500040200020003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6B94A-D7B9-4B16-8B12-F99DCC2C77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00" t="33195" r="16875" b="18104"/>
          <a:stretch/>
        </p:blipFill>
        <p:spPr>
          <a:xfrm>
            <a:off x="2084101" y="2559881"/>
            <a:ext cx="3529258" cy="1594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2877E-DC6E-481A-A410-E4BE3263BD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12" t="56111" r="16563" b="15833"/>
          <a:stretch/>
        </p:blipFill>
        <p:spPr>
          <a:xfrm>
            <a:off x="1933051" y="5249885"/>
            <a:ext cx="5001739" cy="1301999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264D909-5800-4917-9609-DB86AF1C08E0}"/>
              </a:ext>
            </a:extLst>
          </p:cNvPr>
          <p:cNvSpPr/>
          <p:nvPr/>
        </p:nvSpPr>
        <p:spPr>
          <a:xfrm>
            <a:off x="3364098" y="4271984"/>
            <a:ext cx="484632" cy="816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916AD-79F0-4E0F-B2BE-1CA9E4616653}"/>
              </a:ext>
            </a:extLst>
          </p:cNvPr>
          <p:cNvSpPr txBox="1"/>
          <p:nvPr/>
        </p:nvSpPr>
        <p:spPr>
          <a:xfrm>
            <a:off x="844862" y="3140810"/>
            <a:ext cx="914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12FB1-B164-47EF-B52B-EECF970D44EB}"/>
              </a:ext>
            </a:extLst>
          </p:cNvPr>
          <p:cNvSpPr txBox="1"/>
          <p:nvPr/>
        </p:nvSpPr>
        <p:spPr>
          <a:xfrm>
            <a:off x="499140" y="5716219"/>
            <a:ext cx="12601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Pivoted 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CB4A4-7C90-4574-BD0E-32E8D0EFBA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78" t="18105" r="23430" b="6250"/>
          <a:stretch/>
        </p:blipFill>
        <p:spPr>
          <a:xfrm>
            <a:off x="8100520" y="4348409"/>
            <a:ext cx="2819972" cy="2124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1F337A-11B2-4535-9F90-0CD7B0BE59A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171" t="24444" r="16016" b="13472"/>
          <a:stretch/>
        </p:blipFill>
        <p:spPr>
          <a:xfrm>
            <a:off x="8100521" y="2559881"/>
            <a:ext cx="2819972" cy="1352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EAF77-D1E2-4668-86B5-7B09C0E8D914}"/>
              </a:ext>
            </a:extLst>
          </p:cNvPr>
          <p:cNvSpPr txBox="1"/>
          <p:nvPr/>
        </p:nvSpPr>
        <p:spPr>
          <a:xfrm>
            <a:off x="2958095" y="2029038"/>
            <a:ext cx="13767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Tabular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172AA-4C20-4084-AF9E-600927D18834}"/>
              </a:ext>
            </a:extLst>
          </p:cNvPr>
          <p:cNvSpPr txBox="1"/>
          <p:nvPr/>
        </p:nvSpPr>
        <p:spPr>
          <a:xfrm>
            <a:off x="8909586" y="2029038"/>
            <a:ext cx="1507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Graphical Method</a:t>
            </a:r>
          </a:p>
        </p:txBody>
      </p:sp>
    </p:spTree>
    <p:extLst>
      <p:ext uri="{BB962C8B-B14F-4D97-AF65-F5344CB8AC3E}">
        <p14:creationId xmlns:p14="http://schemas.microsoft.com/office/powerpoint/2010/main" val="3696643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T-Distribution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60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/>
              <p:nvPr/>
            </p:nvSpPr>
            <p:spPr>
              <a:xfrm>
                <a:off x="1091381" y="1789471"/>
                <a:ext cx="2708306" cy="20313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Notation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𝑓𝑟𝑒𝑒𝑑𝑜𝑚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1789471"/>
                <a:ext cx="2708306" cy="2031325"/>
              </a:xfrm>
              <a:prstGeom prst="rect">
                <a:avLst/>
              </a:prstGeom>
              <a:blipFill>
                <a:blip r:embed="rId2"/>
                <a:stretch>
                  <a:fillRect l="-180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tudent's t-distribution in Statistics - GeeksforGeeks">
            <a:extLst>
              <a:ext uri="{FF2B5EF4-FFF2-40B4-BE49-F238E27FC236}">
                <a16:creationId xmlns:a16="http://schemas.microsoft.com/office/drawing/2014/main" id="{3C1DFFAF-363A-36B6-EFF0-C933DD07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1993491"/>
            <a:ext cx="5937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87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T-distribution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61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904617" y="1575146"/>
                <a:ext cx="3444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17" y="1575146"/>
                <a:ext cx="3444597" cy="369332"/>
              </a:xfrm>
              <a:prstGeom prst="rect">
                <a:avLst/>
              </a:prstGeom>
              <a:blipFill>
                <a:blip r:embed="rId2"/>
                <a:stretch>
                  <a:fillRect l="-14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/>
              <p:nvPr/>
            </p:nvSpPr>
            <p:spPr>
              <a:xfrm>
                <a:off x="838200" y="3202707"/>
                <a:ext cx="344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2707"/>
                <a:ext cx="3443187" cy="369332"/>
              </a:xfrm>
              <a:prstGeom prst="rect">
                <a:avLst/>
              </a:prstGeom>
              <a:blipFill>
                <a:blip r:embed="rId3"/>
                <a:stretch>
                  <a:fillRect l="-15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/>
              <p:nvPr/>
            </p:nvSpPr>
            <p:spPr>
              <a:xfrm>
                <a:off x="838200" y="4645602"/>
                <a:ext cx="4090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5602"/>
                <a:ext cx="4090607" cy="369332"/>
              </a:xfrm>
              <a:prstGeom prst="rect">
                <a:avLst/>
              </a:prstGeom>
              <a:blipFill>
                <a:blip r:embed="rId4"/>
                <a:stretch>
                  <a:fillRect l="-134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D0C0B9-67D9-54BB-139E-38116FE5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85" y="2212398"/>
            <a:ext cx="209579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8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Plantagenet Cherokee" panose="02020602070100000000" pitchFamily="18" charset="0"/>
              </a:rPr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95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63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IBM Human Resources Data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D379-3923-0DB1-70DA-2566190ED610}"/>
              </a:ext>
            </a:extLst>
          </p:cNvPr>
          <p:cNvSpPr txBox="1"/>
          <p:nvPr/>
        </p:nvSpPr>
        <p:spPr>
          <a:xfrm>
            <a:off x="1012724" y="1317522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Download the Data</a:t>
            </a:r>
          </a:p>
          <a:p>
            <a:endParaRPr lang="en-US" dirty="0"/>
          </a:p>
          <a:p>
            <a:r>
              <a:rPr lang="en-US" dirty="0"/>
              <a:t>https://tinyurl.com/ypasx62e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4636D2-FE58-45FF-B8CD-DF24039958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424"/>
          <a:stretch/>
        </p:blipFill>
        <p:spPr>
          <a:xfrm>
            <a:off x="1281184" y="2827191"/>
            <a:ext cx="5149113" cy="25244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045261-1B4F-8AFD-BB4D-985157C457A1}"/>
              </a:ext>
            </a:extLst>
          </p:cNvPr>
          <p:cNvSpPr/>
          <p:nvPr/>
        </p:nvSpPr>
        <p:spPr>
          <a:xfrm>
            <a:off x="5309420" y="2899095"/>
            <a:ext cx="122903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6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64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IBM Human Resources Data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D379-3923-0DB1-70DA-2566190ED610}"/>
              </a:ext>
            </a:extLst>
          </p:cNvPr>
          <p:cNvSpPr txBox="1"/>
          <p:nvPr/>
        </p:nvSpPr>
        <p:spPr>
          <a:xfrm>
            <a:off x="1012724" y="1317522"/>
            <a:ext cx="4461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Create new notebook &amp; upload data on 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https://colab.research.google.com/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06303-2F31-69F5-3A8F-CFFB744F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530" y="2495447"/>
            <a:ext cx="3923402" cy="26763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D5E85A-511F-D574-BB79-A6A639C5BD35}"/>
              </a:ext>
            </a:extLst>
          </p:cNvPr>
          <p:cNvSpPr/>
          <p:nvPr/>
        </p:nvSpPr>
        <p:spPr>
          <a:xfrm>
            <a:off x="3997335" y="4866968"/>
            <a:ext cx="75094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9CD4E-6939-A0FD-EE8E-62127EBD35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48111"/>
          <a:stretch/>
        </p:blipFill>
        <p:spPr>
          <a:xfrm>
            <a:off x="5788460" y="2360076"/>
            <a:ext cx="1901821" cy="2511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9A5CE3-3FC1-F096-07E5-046CA3636226}"/>
              </a:ext>
            </a:extLst>
          </p:cNvPr>
          <p:cNvSpPr/>
          <p:nvPr/>
        </p:nvSpPr>
        <p:spPr>
          <a:xfrm>
            <a:off x="5635819" y="2895600"/>
            <a:ext cx="46018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BA28DC-8116-1713-CC26-57F8490E8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0026" y="2416512"/>
            <a:ext cx="3210373" cy="20672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946255-A3E7-84B6-A643-F72C2AE5B37C}"/>
              </a:ext>
            </a:extLst>
          </p:cNvPr>
          <p:cNvSpPr/>
          <p:nvPr/>
        </p:nvSpPr>
        <p:spPr>
          <a:xfrm>
            <a:off x="9105306" y="2789903"/>
            <a:ext cx="46018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75DCD-4CFC-4106-D915-FC0AD863F441}"/>
              </a:ext>
            </a:extLst>
          </p:cNvPr>
          <p:cNvSpPr txBox="1"/>
          <p:nvPr/>
        </p:nvSpPr>
        <p:spPr>
          <a:xfrm>
            <a:off x="916365" y="5667177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th-TH" dirty="0"/>
              <a:t>จะลบไฟล์ของเราทิ้งทุกครั้ง ดังนั้นจำเป็นต้อง </a:t>
            </a:r>
            <a:r>
              <a:rPr lang="en-US" dirty="0"/>
              <a:t>Upload </a:t>
            </a:r>
            <a:r>
              <a:rPr lang="th-TH" dirty="0"/>
              <a:t>ข้อมูลใหม่ทุกครัง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31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Rename the </a:t>
            </a:r>
            <a:r>
              <a:rPr lang="en-US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notebok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61913-2E6C-0CDE-7DFA-BB1D1138C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020" y="1938061"/>
            <a:ext cx="3515216" cy="2686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A7F1E8-E5C5-71B7-32F6-09209ED91CDD}"/>
              </a:ext>
            </a:extLst>
          </p:cNvPr>
          <p:cNvSpPr txBox="1"/>
          <p:nvPr/>
        </p:nvSpPr>
        <p:spPr>
          <a:xfrm>
            <a:off x="1012724" y="1317522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top left and rename the file to Intro to Stats May 2022</a:t>
            </a:r>
          </a:p>
        </p:txBody>
      </p:sp>
    </p:spTree>
    <p:extLst>
      <p:ext uri="{BB962C8B-B14F-4D97-AF65-F5344CB8AC3E}">
        <p14:creationId xmlns:p14="http://schemas.microsoft.com/office/powerpoint/2010/main" val="2709658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66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Essential Commands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400DC-EB92-C4E6-BF7B-178091A349E8}"/>
              </a:ext>
            </a:extLst>
          </p:cNvPr>
          <p:cNvSpPr txBox="1"/>
          <p:nvPr/>
        </p:nvSpPr>
        <p:spPr>
          <a:xfrm>
            <a:off x="900508" y="1855106"/>
            <a:ext cx="6388287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endParaRPr lang="en-US" dirty="0"/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'HR-Employee-Attrition.csv'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โหลด </a:t>
            </a:r>
            <a:r>
              <a:rPr lang="en-US" dirty="0"/>
              <a:t>Package </a:t>
            </a:r>
            <a:r>
              <a:rPr lang="th-TH" dirty="0"/>
              <a:t>ที่จำเป็นและข้อมูลจากไฟล์ที่เตรียมไว้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1AD6B-6509-D675-F0A8-409B83D2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52" y="4138620"/>
            <a:ext cx="3808662" cy="2309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5EAE-D1F6-8BD3-F1FF-D372BC357372}"/>
              </a:ext>
            </a:extLst>
          </p:cNvPr>
          <p:cNvSpPr txBox="1"/>
          <p:nvPr/>
        </p:nvSpPr>
        <p:spPr>
          <a:xfrm>
            <a:off x="816077" y="35480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ดูหัวตารางและประเภทข้อมูล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9DCFB-1438-0030-A85B-9AF29796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08" y="4132978"/>
            <a:ext cx="952633" cy="6001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9840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67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Basics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612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ถ้าเราอยากรู้ว่าพนักงานผู้หญิง </a:t>
            </a:r>
            <a:r>
              <a:rPr lang="en-US" dirty="0"/>
              <a:t>(Gender = “Female”) </a:t>
            </a:r>
            <a:r>
              <a:rPr lang="th-TH" dirty="0"/>
              <a:t>มี อายุเฉลี่ยเท่ากับกี่ปีจะต้องใช้คำสั่งอะไร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381E7-86D6-75FA-A548-7B7537DC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85" y="2107927"/>
            <a:ext cx="5792008" cy="97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A9618-1417-7AD9-60A1-0A020C7FCFE3}"/>
              </a:ext>
            </a:extLst>
          </p:cNvPr>
          <p:cNvSpPr txBox="1"/>
          <p:nvPr/>
        </p:nvSpPr>
        <p:spPr>
          <a:xfrm>
            <a:off x="816077" y="3363374"/>
            <a:ext cx="61975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เราอาจจะใช้ </a:t>
            </a:r>
            <a:r>
              <a:rPr lang="en-US" dirty="0" err="1"/>
              <a:t>groupby</a:t>
            </a:r>
            <a:r>
              <a:rPr lang="en-US" dirty="0"/>
              <a:t>() method </a:t>
            </a:r>
            <a:r>
              <a:rPr lang="th-TH" dirty="0"/>
              <a:t>เพื่อแบ่งตามหลายๆ</a:t>
            </a:r>
            <a:r>
              <a:rPr lang="en-US" dirty="0"/>
              <a:t> Category </a:t>
            </a:r>
            <a:r>
              <a:rPr lang="th-TH" dirty="0"/>
              <a:t>ได้ โดยหลักการทำงานคร่าวๆดังนี้</a:t>
            </a:r>
          </a:p>
          <a:p>
            <a:endParaRPr lang="th-T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b="1" dirty="0"/>
              <a:t>แบ่งกลุ่ม</a:t>
            </a:r>
            <a:r>
              <a:rPr lang="th-TH" dirty="0"/>
              <a:t>ข้อมูลตามค่าของคอลัมน์ที่เราต้องการ (เช่น แบ่งตามเพศ)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b="1" dirty="0"/>
              <a:t>เลือกข้อมูลคอลัมน์</a:t>
            </a:r>
            <a:r>
              <a:rPr lang="th-TH" dirty="0"/>
              <a:t>ที่เราสนใจ (เช่น สนใจอายุ)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b="1" dirty="0"/>
              <a:t>คำนวณสถิติสรุป </a:t>
            </a:r>
            <a:r>
              <a:rPr lang="th-TH" dirty="0"/>
              <a:t>(เช่น สรุปด้วยค่าเฉลี่ย)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68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Descriptive Statistics by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 </a:t>
            </a:r>
            <a:r>
              <a:rPr lang="en-US" dirty="0"/>
              <a:t>Pivot </a:t>
            </a:r>
            <a:r>
              <a:rPr lang="th-TH" dirty="0"/>
              <a:t>ตาราง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936F7-6BF2-61FD-6F73-7815A1FB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785177"/>
            <a:ext cx="5534797" cy="41725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B6383-22AB-0BB6-B4AB-F26B54BE9382}"/>
              </a:ext>
            </a:extLst>
          </p:cNvPr>
          <p:cNvCxnSpPr/>
          <p:nvPr/>
        </p:nvCxnSpPr>
        <p:spPr>
          <a:xfrm flipH="1">
            <a:off x="2555193" y="1632247"/>
            <a:ext cx="128186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2292E7-AA5F-5854-E46E-9F727F727474}"/>
              </a:ext>
            </a:extLst>
          </p:cNvPr>
          <p:cNvSpPr txBox="1"/>
          <p:nvPr/>
        </p:nvSpPr>
        <p:spPr>
          <a:xfrm>
            <a:off x="2403984" y="129478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แบ่งด้วยอะไร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C70B3-FE5B-D68B-F196-DE37CF08652B}"/>
              </a:ext>
            </a:extLst>
          </p:cNvPr>
          <p:cNvCxnSpPr/>
          <p:nvPr/>
        </p:nvCxnSpPr>
        <p:spPr>
          <a:xfrm flipH="1">
            <a:off x="4528451" y="1575094"/>
            <a:ext cx="128186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9FD77E-9539-F1C3-BFA3-2576E8C4B78F}"/>
              </a:ext>
            </a:extLst>
          </p:cNvPr>
          <p:cNvSpPr txBox="1"/>
          <p:nvPr/>
        </p:nvSpPr>
        <p:spPr>
          <a:xfrm>
            <a:off x="4237731" y="1300751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สนใจคอลัมน์ไหน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770B9-BCD7-BB4A-C4F0-8F4408BC8595}"/>
              </a:ext>
            </a:extLst>
          </p:cNvPr>
          <p:cNvSpPr txBox="1"/>
          <p:nvPr/>
        </p:nvSpPr>
        <p:spPr>
          <a:xfrm>
            <a:off x="5808831" y="129050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ใช้สถิติตัวไหนสรุป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49DB7-44CE-81DF-D8A4-E3E456A98A41}"/>
              </a:ext>
            </a:extLst>
          </p:cNvPr>
          <p:cNvCxnSpPr>
            <a:cxnSpLocks/>
          </p:cNvCxnSpPr>
          <p:nvPr/>
        </p:nvCxnSpPr>
        <p:spPr>
          <a:xfrm flipH="1">
            <a:off x="5680645" y="1572958"/>
            <a:ext cx="641479" cy="35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20559A-A15C-BBD6-4D1E-44B1F0CBF881}"/>
              </a:ext>
            </a:extLst>
          </p:cNvPr>
          <p:cNvSpPr txBox="1"/>
          <p:nvPr/>
        </p:nvSpPr>
        <p:spPr>
          <a:xfrm>
            <a:off x="6929306" y="2491530"/>
            <a:ext cx="396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 </a:t>
            </a:r>
            <a:r>
              <a:rPr lang="en-US" dirty="0"/>
              <a:t>– </a:t>
            </a:r>
            <a:r>
              <a:rPr lang="en-US" dirty="0" err="1"/>
              <a:t>JobRole</a:t>
            </a:r>
            <a:endParaRPr lang="en-US" dirty="0"/>
          </a:p>
          <a:p>
            <a:r>
              <a:rPr lang="en-US" b="1" dirty="0"/>
              <a:t>Interested in</a:t>
            </a:r>
            <a:r>
              <a:rPr lang="th-TH" b="1" dirty="0"/>
              <a:t> </a:t>
            </a:r>
            <a:r>
              <a:rPr lang="en-US" dirty="0"/>
              <a:t>– “Daily Rate” and “</a:t>
            </a:r>
            <a:r>
              <a:rPr lang="en-US" dirty="0" err="1"/>
              <a:t>TotalWorkingYears</a:t>
            </a:r>
            <a:r>
              <a:rPr lang="en-US" dirty="0"/>
              <a:t>”</a:t>
            </a:r>
          </a:p>
          <a:p>
            <a:r>
              <a:rPr lang="en-US" b="1" dirty="0" err="1"/>
              <a:t>Summarise</a:t>
            </a:r>
            <a:r>
              <a:rPr lang="en-US" b="1" dirty="0"/>
              <a:t> by </a:t>
            </a:r>
            <a:r>
              <a:rPr lang="en-US" dirty="0"/>
              <a:t>– “mean”</a:t>
            </a:r>
          </a:p>
        </p:txBody>
      </p:sp>
    </p:spTree>
    <p:extLst>
      <p:ext uri="{BB962C8B-B14F-4D97-AF65-F5344CB8AC3E}">
        <p14:creationId xmlns:p14="http://schemas.microsoft.com/office/powerpoint/2010/main" val="1922581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69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Descriptive Statistics by Category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24E44-1CB8-8564-1193-C294E275F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08"/>
          <a:stretch/>
        </p:blipFill>
        <p:spPr>
          <a:xfrm>
            <a:off x="1284327" y="1882692"/>
            <a:ext cx="5369241" cy="41058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2A4762-3BA1-6D60-6375-86E94EC5CDDF}"/>
              </a:ext>
            </a:extLst>
          </p:cNvPr>
          <p:cNvSpPr txBox="1"/>
          <p:nvPr/>
        </p:nvSpPr>
        <p:spPr>
          <a:xfrm>
            <a:off x="6929306" y="2491530"/>
            <a:ext cx="396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 </a:t>
            </a:r>
            <a:r>
              <a:rPr lang="en-US" dirty="0"/>
              <a:t>– </a:t>
            </a:r>
            <a:r>
              <a:rPr lang="en-US" dirty="0" err="1"/>
              <a:t>JobRole</a:t>
            </a:r>
            <a:endParaRPr lang="en-US" dirty="0"/>
          </a:p>
          <a:p>
            <a:r>
              <a:rPr lang="en-US" b="1" dirty="0"/>
              <a:t>Interested in</a:t>
            </a:r>
            <a:r>
              <a:rPr lang="th-TH" b="1" dirty="0"/>
              <a:t> </a:t>
            </a:r>
            <a:r>
              <a:rPr lang="en-US" dirty="0"/>
              <a:t>– “Daily Rate” and “</a:t>
            </a:r>
            <a:r>
              <a:rPr lang="en-US" dirty="0" err="1"/>
              <a:t>TotalWorkingYears</a:t>
            </a:r>
            <a:r>
              <a:rPr lang="en-US" dirty="0"/>
              <a:t>”</a:t>
            </a:r>
          </a:p>
          <a:p>
            <a:r>
              <a:rPr lang="en-US" b="1" dirty="0" err="1"/>
              <a:t>Summarise</a:t>
            </a:r>
            <a:r>
              <a:rPr lang="en-US" b="1" dirty="0"/>
              <a:t> by </a:t>
            </a:r>
            <a:r>
              <a:rPr lang="en-US" dirty="0"/>
              <a:t>– “median”</a:t>
            </a:r>
          </a:p>
        </p:txBody>
      </p:sp>
    </p:spTree>
    <p:extLst>
      <p:ext uri="{BB962C8B-B14F-4D97-AF65-F5344CB8AC3E}">
        <p14:creationId xmlns:p14="http://schemas.microsoft.com/office/powerpoint/2010/main" val="339501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tagenet Cherokee" panose="02020602070100000000" pitchFamily="18" charset="0"/>
              </a:rPr>
              <a:t>Why Statistics? Part II - Inferential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0C06-8236-4FDB-B127-1ABED9379677}"/>
              </a:ext>
            </a:extLst>
          </p:cNvPr>
          <p:cNvSpPr txBox="1"/>
          <p:nvPr/>
        </p:nvSpPr>
        <p:spPr>
          <a:xfrm>
            <a:off x="1207770" y="1471691"/>
            <a:ext cx="97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It’s not always possible to have all the data. Hence, we may try infer something about data we don’t have using the data we have.</a:t>
            </a:r>
            <a:endParaRPr lang="en-US" b="1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C68010-020C-4657-AAF3-FA642B3E63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66" t="55642" r="15616" b="13552"/>
          <a:stretch/>
        </p:blipFill>
        <p:spPr>
          <a:xfrm>
            <a:off x="1372048" y="2491740"/>
            <a:ext cx="8792627" cy="211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9601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70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Groupby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Multiple Aspects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CC112-2D46-8D5D-2E05-139B0D9D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73" y="1689467"/>
            <a:ext cx="553479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28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71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F2693-2B73-E3BE-C4DA-9020FE137EB8}"/>
              </a:ext>
            </a:extLst>
          </p:cNvPr>
          <p:cNvSpPr txBox="1"/>
          <p:nvPr/>
        </p:nvSpPr>
        <p:spPr>
          <a:xfrm>
            <a:off x="816077" y="1415845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หากเราสนใจว่าแต่ละ </a:t>
            </a:r>
            <a:r>
              <a:rPr lang="en-US" dirty="0" err="1"/>
              <a:t>JobRole</a:t>
            </a:r>
            <a:r>
              <a:rPr lang="en-US" dirty="0"/>
              <a:t> </a:t>
            </a:r>
            <a:r>
              <a:rPr lang="th-TH" dirty="0"/>
              <a:t>มีความพึงพอใจกับงานโดยเฉลี่ยเท่าไหร่จะใช้คำสั่งอะไร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F9B77-A045-084B-988D-85126A67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20" y="2020814"/>
            <a:ext cx="3400900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0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72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Scatter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F2693-2B73-E3BE-C4DA-9020FE137EB8}"/>
              </a:ext>
            </a:extLst>
          </p:cNvPr>
          <p:cNvSpPr txBox="1"/>
          <p:nvPr/>
        </p:nvSpPr>
        <p:spPr>
          <a:xfrm>
            <a:off x="816077" y="1415845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ใช้สำหรับมองหาความสัมพันธ์ของข้อมูลสองตัวแปร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06277-3BE0-3BF5-1103-0DB12BEE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55" y="2079361"/>
            <a:ext cx="6258798" cy="3362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770E7-1E44-1271-912E-1CE9AE77292D}"/>
              </a:ext>
            </a:extLst>
          </p:cNvPr>
          <p:cNvSpPr txBox="1"/>
          <p:nvPr/>
        </p:nvSpPr>
        <p:spPr>
          <a:xfrm>
            <a:off x="5788404" y="4261607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002060"/>
                </a:solidFill>
              </a:rPr>
              <a:t>มีจุดเยอะ ทำให้เห็น </a:t>
            </a:r>
            <a:r>
              <a:rPr lang="en-US" sz="2800" b="1" dirty="0">
                <a:solidFill>
                  <a:srgbClr val="002060"/>
                </a:solidFill>
              </a:rPr>
              <a:t>pattern </a:t>
            </a:r>
            <a:r>
              <a:rPr lang="th-TH" sz="2800" b="1" dirty="0">
                <a:solidFill>
                  <a:srgbClr val="002060"/>
                </a:solidFill>
              </a:rPr>
              <a:t>ไม่ชัด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3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73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Sampling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หากข้อมูลมีจำนวนใหญ่ไปเราอาจจะเลือก </a:t>
            </a:r>
            <a:r>
              <a:rPr lang="en-US" dirty="0"/>
              <a:t>sample </a:t>
            </a:r>
            <a:r>
              <a:rPr lang="th-TH" dirty="0"/>
              <a:t>มาจำนวนน้อยๆก่อนได้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D3DB4-AEFB-1E94-CCA3-5F5E382D9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68"/>
          <a:stretch/>
        </p:blipFill>
        <p:spPr>
          <a:xfrm>
            <a:off x="931146" y="2278034"/>
            <a:ext cx="3666021" cy="33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2B3D4-36F4-C230-FE1B-2018FC6C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56" y="2278034"/>
            <a:ext cx="3705742" cy="30960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8A6473-4059-4FC9-F945-D81DE5008033}"/>
              </a:ext>
            </a:extLst>
          </p:cNvPr>
          <p:cNvCxnSpPr/>
          <p:nvPr/>
        </p:nvCxnSpPr>
        <p:spPr>
          <a:xfrm>
            <a:off x="7818539" y="1954635"/>
            <a:ext cx="0" cy="38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208D26-B94D-72D2-5E25-71776CF37C58}"/>
              </a:ext>
            </a:extLst>
          </p:cNvPr>
          <p:cNvSpPr txBox="1"/>
          <p:nvPr/>
        </p:nvSpPr>
        <p:spPr>
          <a:xfrm>
            <a:off x="6870583" y="154305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 err="1"/>
              <a:t>random_state</a:t>
            </a:r>
            <a:r>
              <a:rPr lang="en-US" dirty="0"/>
              <a:t> </a:t>
            </a:r>
            <a:r>
              <a:rPr lang="th-TH" dirty="0"/>
              <a:t>เพื่อทำให้การ </a:t>
            </a:r>
            <a:r>
              <a:rPr lang="en-US" dirty="0"/>
              <a:t>sample 2 </a:t>
            </a:r>
            <a:r>
              <a:rPr lang="th-TH" dirty="0"/>
              <a:t>ครั้งได้ผลลัพธ์เดียวกัน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85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74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Each Sampling gives different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th-TH" dirty="0"/>
              <a:t>การสุ่มตัวอย่าง </a:t>
            </a:r>
            <a:r>
              <a:rPr lang="en-US" dirty="0"/>
              <a:t>2 </a:t>
            </a:r>
            <a:r>
              <a:rPr lang="th-TH" dirty="0"/>
              <a:t>ครั้งอาจจะได้ผลลัพธ์ที่ไม่เหมือนกัน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E13F4-0377-9890-4E58-8B87B162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3" y="2238763"/>
            <a:ext cx="5153744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0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75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Scatter Plot - Rerun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F2693-2B73-E3BE-C4DA-9020FE137EB8}"/>
              </a:ext>
            </a:extLst>
          </p:cNvPr>
          <p:cNvSpPr txBox="1"/>
          <p:nvPr/>
        </p:nvSpPr>
        <p:spPr>
          <a:xfrm>
            <a:off x="816077" y="1415845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หากทำ </a:t>
            </a:r>
            <a:r>
              <a:rPr lang="en-US" dirty="0"/>
              <a:t>scatter plot </a:t>
            </a:r>
            <a:r>
              <a:rPr lang="th-TH" dirty="0"/>
              <a:t>กับ </a:t>
            </a:r>
            <a:r>
              <a:rPr lang="en-US" dirty="0"/>
              <a:t>sample 100 </a:t>
            </a:r>
            <a:r>
              <a:rPr lang="th-TH" dirty="0"/>
              <a:t>จะเห็นแนวโน้มชัดขึ้น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F05BF-D5F3-5E83-45E8-AA70F6DC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30" y="1974571"/>
            <a:ext cx="762106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76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Histogram – Not everything is Normal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th-TH" dirty="0"/>
              <a:t>ข้อมูลที่มีอาจจะไม่ได้แจกแจงเป็น </a:t>
            </a:r>
            <a:r>
              <a:rPr lang="en-US" dirty="0"/>
              <a:t>Normal Distribution </a:t>
            </a:r>
            <a:r>
              <a:rPr lang="th-TH" dirty="0"/>
              <a:t>เสมอไป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8D708-9E45-3D33-D658-D7CA0120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44" y="2094723"/>
            <a:ext cx="536332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3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77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Central Limiting Theorem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ถ้าเราเลือกจำนวน </a:t>
            </a:r>
            <a:r>
              <a:rPr lang="en-US" dirty="0"/>
              <a:t>Sample </a:t>
            </a:r>
            <a:r>
              <a:rPr lang="th-TH" dirty="0"/>
              <a:t>มากพอ ค่าเฉลี่ยของ </a:t>
            </a:r>
            <a:r>
              <a:rPr lang="en-US" dirty="0"/>
              <a:t>Sample </a:t>
            </a:r>
            <a:r>
              <a:rPr lang="th-TH" dirty="0"/>
              <a:t>จะมีการกระจายตัว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43A60-C19D-01CA-2106-6EB74EF8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66" y="2348916"/>
            <a:ext cx="4596436" cy="334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49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78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Central Limiting Theorem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 Test of Concept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9E3DE-F0CC-9408-8DF0-9257AFA7CE4E}"/>
              </a:ext>
            </a:extLst>
          </p:cNvPr>
          <p:cNvSpPr txBox="1"/>
          <p:nvPr/>
        </p:nvSpPr>
        <p:spPr>
          <a:xfrm>
            <a:off x="1140903" y="1686187"/>
            <a:ext cx="5315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ทำการ </a:t>
            </a:r>
            <a:r>
              <a:rPr lang="en-US" dirty="0"/>
              <a:t>sample </a:t>
            </a:r>
            <a:r>
              <a:rPr lang="th-TH" dirty="0"/>
              <a:t>จาก </a:t>
            </a:r>
            <a:r>
              <a:rPr lang="en-US" dirty="0" err="1"/>
              <a:t>df</a:t>
            </a:r>
            <a:r>
              <a:rPr lang="en-US" dirty="0"/>
              <a:t> </a:t>
            </a:r>
            <a:r>
              <a:rPr lang="th-TH" dirty="0"/>
              <a:t>ทั้งหมด </a:t>
            </a:r>
            <a:r>
              <a:rPr lang="en-US" dirty="0"/>
              <a:t>500 </a:t>
            </a:r>
            <a:r>
              <a:rPr lang="th-TH" dirty="0"/>
              <a:t>ครั้ง โดยแต่ละครั้งให้เลือก </a:t>
            </a:r>
            <a:r>
              <a:rPr lang="en-US" dirty="0"/>
              <a:t>200 samples </a:t>
            </a:r>
            <a:endParaRPr lang="th-T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ให้หาค่าเฉลี่ยของ </a:t>
            </a:r>
            <a:r>
              <a:rPr lang="en-US" dirty="0"/>
              <a:t>‘</a:t>
            </a:r>
            <a:r>
              <a:rPr lang="en-US" dirty="0" err="1"/>
              <a:t>MonthlyIncome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นำค่าเฉลี่ยเหล่านั้นมา </a:t>
            </a:r>
            <a:r>
              <a:rPr lang="en-US" dirty="0"/>
              <a:t>plot histogram</a:t>
            </a:r>
          </a:p>
        </p:txBody>
      </p:sp>
    </p:spTree>
    <p:extLst>
      <p:ext uri="{BB962C8B-B14F-4D97-AF65-F5344CB8AC3E}">
        <p14:creationId xmlns:p14="http://schemas.microsoft.com/office/powerpoint/2010/main" val="15365798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79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Central Limiting Theorem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 Test of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86AE0-6670-882B-57F1-3B61DFF5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23" y="1630234"/>
            <a:ext cx="54585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tagenet Cherokee" panose="02020602070100000000" pitchFamily="18" charset="0"/>
              </a:rPr>
              <a:t>Different ways of sampling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Voxco guide to sampling methods and types - Voxco">
            <a:extLst>
              <a:ext uri="{FF2B5EF4-FFF2-40B4-BE49-F238E27FC236}">
                <a16:creationId xmlns:a16="http://schemas.microsoft.com/office/drawing/2014/main" id="{8B5EFA4B-2C24-EFBA-58B5-F3EA25E1F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54367" b="48926"/>
          <a:stretch/>
        </p:blipFill>
        <p:spPr bwMode="auto">
          <a:xfrm>
            <a:off x="1559445" y="2669341"/>
            <a:ext cx="2936147" cy="20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oxco guide to sampling methods and types - Voxco">
            <a:extLst>
              <a:ext uri="{FF2B5EF4-FFF2-40B4-BE49-F238E27FC236}">
                <a16:creationId xmlns:a16="http://schemas.microsoft.com/office/drawing/2014/main" id="{9CA389FF-1188-6F44-4AC8-FBFE378B3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48926" r="54367"/>
          <a:stretch/>
        </p:blipFill>
        <p:spPr bwMode="auto">
          <a:xfrm>
            <a:off x="5544670" y="2669341"/>
            <a:ext cx="2936147" cy="20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7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80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Submit your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86AE0-6670-882B-57F1-3B61DFF5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23" y="1630234"/>
            <a:ext cx="54585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96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431377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INFERENTIAL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F9EDF-9753-4455-9201-1A91F7EC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192"/>
            <a:ext cx="3662051" cy="342730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33A019-843F-4AF3-80E7-237014211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880" y="1579045"/>
            <a:ext cx="6548920" cy="4351338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highlight>
                  <a:srgbClr val="F9C900"/>
                </a:highlight>
              </a:rPr>
              <a:t>MOTIVATION</a:t>
            </a:r>
            <a:r>
              <a:rPr lang="en-US" b="1" dirty="0"/>
              <a:t> </a:t>
            </a:r>
            <a:r>
              <a:rPr lang="en-US" dirty="0"/>
              <a:t>if the entire population is too big for us to investigate, we can instead study a proportion of </a:t>
            </a:r>
            <a:r>
              <a:rPr lang="en-US" b="1" dirty="0">
                <a:solidFill>
                  <a:srgbClr val="0070C0"/>
                </a:solidFill>
              </a:rPr>
              <a:t>samples</a:t>
            </a:r>
            <a:r>
              <a:rPr lang="en-US" dirty="0"/>
              <a:t> from the population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highlight>
                  <a:srgbClr val="F9C900"/>
                </a:highlight>
              </a:rPr>
              <a:t>OBJECTIVE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methods </a:t>
            </a:r>
            <a:r>
              <a:rPr lang="en-US" dirty="0"/>
              <a:t>to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 information about the Population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Determine whether the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evidence </a:t>
            </a:r>
            <a:r>
              <a:rPr lang="en-US" dirty="0"/>
              <a:t>is sufficient for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claims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26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83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INFERENTIAL STATISTICS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B210F7-9C9A-4A93-8148-EC68532B4E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97" t="24652" r="11545" b="10149"/>
          <a:stretch/>
        </p:blipFill>
        <p:spPr>
          <a:xfrm>
            <a:off x="1065482" y="1590299"/>
            <a:ext cx="9724037" cy="447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84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84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84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012995-00DE-4C36-96DF-EFE2D80DCB99}"/>
              </a:ext>
            </a:extLst>
          </p:cNvPr>
          <p:cNvSpPr/>
          <p:nvPr/>
        </p:nvSpPr>
        <p:spPr>
          <a:xfrm>
            <a:off x="3093040" y="2788481"/>
            <a:ext cx="2237415" cy="22415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46032D-0ADC-4F97-B2DF-375E650B8C4B}"/>
              </a:ext>
            </a:extLst>
          </p:cNvPr>
          <p:cNvSpPr/>
          <p:nvPr/>
        </p:nvSpPr>
        <p:spPr>
          <a:xfrm>
            <a:off x="7373715" y="3025185"/>
            <a:ext cx="1742780" cy="17028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C69DB1CB-9C3C-407C-819F-1DEE9365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5313" y="3075497"/>
            <a:ext cx="655570" cy="655570"/>
          </a:xfrm>
          <a:prstGeom prst="rect">
            <a:avLst/>
          </a:prstGeom>
        </p:spPr>
      </p:pic>
      <p:pic>
        <p:nvPicPr>
          <p:cNvPr id="14" name="Graphic 13" descr="Female Profile">
            <a:extLst>
              <a:ext uri="{FF2B5EF4-FFF2-40B4-BE49-F238E27FC236}">
                <a16:creationId xmlns:a16="http://schemas.microsoft.com/office/drawing/2014/main" id="{497A3C76-E12E-4CB9-8E0E-999230F76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433" y="3074440"/>
            <a:ext cx="655570" cy="655570"/>
          </a:xfrm>
          <a:prstGeom prst="rect">
            <a:avLst/>
          </a:prstGeom>
        </p:spPr>
      </p:pic>
      <p:pic>
        <p:nvPicPr>
          <p:cNvPr id="15" name="Graphic 14" descr="Male profile">
            <a:extLst>
              <a:ext uri="{FF2B5EF4-FFF2-40B4-BE49-F238E27FC236}">
                <a16:creationId xmlns:a16="http://schemas.microsoft.com/office/drawing/2014/main" id="{A8C707F9-528A-4B7A-A71D-B0FB6D85B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2266" y="3711580"/>
            <a:ext cx="655570" cy="655570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72C2C2C7-4DA8-4E82-BADC-5F1976445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4556" y="3695732"/>
            <a:ext cx="655570" cy="655570"/>
          </a:xfrm>
          <a:prstGeom prst="rect">
            <a:avLst/>
          </a:prstGeom>
        </p:spPr>
      </p:pic>
      <p:pic>
        <p:nvPicPr>
          <p:cNvPr id="17" name="Graphic 16" descr="School boy">
            <a:extLst>
              <a:ext uri="{FF2B5EF4-FFF2-40B4-BE49-F238E27FC236}">
                <a16:creationId xmlns:a16="http://schemas.microsoft.com/office/drawing/2014/main" id="{CC6A2EF8-3C40-4086-9382-1F7A96E6C4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4623" y="3696405"/>
            <a:ext cx="780106" cy="655570"/>
          </a:xfrm>
          <a:prstGeom prst="rect">
            <a:avLst/>
          </a:prstGeom>
        </p:spPr>
      </p:pic>
      <p:pic>
        <p:nvPicPr>
          <p:cNvPr id="18" name="Graphic 17" descr="School girl">
            <a:extLst>
              <a:ext uri="{FF2B5EF4-FFF2-40B4-BE49-F238E27FC236}">
                <a16:creationId xmlns:a16="http://schemas.microsoft.com/office/drawing/2014/main" id="{00963897-572A-461A-A29F-6630E4BF76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3003" y="4288113"/>
            <a:ext cx="665464" cy="655570"/>
          </a:xfrm>
          <a:prstGeom prst="rect">
            <a:avLst/>
          </a:prstGeom>
        </p:spPr>
      </p:pic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5646459-A678-477E-B735-99F31A7136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3627" y="3086224"/>
            <a:ext cx="655570" cy="655570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62C19816-F229-406F-B8FA-25A0446275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92093" y="4272938"/>
            <a:ext cx="655570" cy="655570"/>
          </a:xfrm>
          <a:prstGeom prst="rect">
            <a:avLst/>
          </a:prstGeom>
        </p:spPr>
      </p:pic>
      <p:pic>
        <p:nvPicPr>
          <p:cNvPr id="21" name="Graphic 20" descr="Female Profile">
            <a:extLst>
              <a:ext uri="{FF2B5EF4-FFF2-40B4-BE49-F238E27FC236}">
                <a16:creationId xmlns:a16="http://schemas.microsoft.com/office/drawing/2014/main" id="{58139A1D-4029-41F2-9507-BEBD24E72B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00168" y="3842873"/>
            <a:ext cx="655570" cy="655570"/>
          </a:xfrm>
          <a:prstGeom prst="rect">
            <a:avLst/>
          </a:prstGeom>
        </p:spPr>
      </p:pic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2CB3BFD6-3CA1-46CC-929D-030311599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43773" y="3811128"/>
            <a:ext cx="655570" cy="655570"/>
          </a:xfrm>
          <a:prstGeom prst="rect">
            <a:avLst/>
          </a:prstGeom>
        </p:spPr>
      </p:pic>
      <p:pic>
        <p:nvPicPr>
          <p:cNvPr id="23" name="Graphic 22" descr="Male profile">
            <a:extLst>
              <a:ext uri="{FF2B5EF4-FFF2-40B4-BE49-F238E27FC236}">
                <a16:creationId xmlns:a16="http://schemas.microsoft.com/office/drawing/2014/main" id="{FAA707BA-5CE7-47DA-BB52-4CE0C0B9A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7320" y="3225820"/>
            <a:ext cx="655570" cy="655570"/>
          </a:xfrm>
          <a:prstGeom prst="rect">
            <a:avLst/>
          </a:pr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2F75D1EF-E639-43F3-8C28-A07E343E92C4}"/>
              </a:ext>
            </a:extLst>
          </p:cNvPr>
          <p:cNvSpPr/>
          <p:nvPr/>
        </p:nvSpPr>
        <p:spPr>
          <a:xfrm rot="21298540">
            <a:off x="4251734" y="2943309"/>
            <a:ext cx="3385903" cy="1104074"/>
          </a:xfrm>
          <a:prstGeom prst="arc">
            <a:avLst>
              <a:gd name="adj1" fmla="val 12700688"/>
              <a:gd name="adj2" fmla="val 21302357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67F6A78-DA5F-46EE-AAAA-911DC7484E13}"/>
              </a:ext>
            </a:extLst>
          </p:cNvPr>
          <p:cNvSpPr/>
          <p:nvPr/>
        </p:nvSpPr>
        <p:spPr>
          <a:xfrm rot="10194567">
            <a:off x="4997008" y="3702475"/>
            <a:ext cx="3385903" cy="1104074"/>
          </a:xfrm>
          <a:prstGeom prst="arc">
            <a:avLst>
              <a:gd name="adj1" fmla="val 12700688"/>
              <a:gd name="adj2" fmla="val 21302357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42225-F4B7-419F-BAE0-B736406A38B4}"/>
              </a:ext>
            </a:extLst>
          </p:cNvPr>
          <p:cNvSpPr txBox="1"/>
          <p:nvPr/>
        </p:nvSpPr>
        <p:spPr>
          <a:xfrm>
            <a:off x="4621395" y="2572579"/>
            <a:ext cx="332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Representative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385365-1D08-4F00-B956-22F38EC2426E}"/>
              </a:ext>
            </a:extLst>
          </p:cNvPr>
          <p:cNvSpPr txBox="1"/>
          <p:nvPr/>
        </p:nvSpPr>
        <p:spPr>
          <a:xfrm>
            <a:off x="4932820" y="4862272"/>
            <a:ext cx="332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Making Conclusions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BF491-38C5-4F3B-8D51-B28A41851BD6}"/>
              </a:ext>
            </a:extLst>
          </p:cNvPr>
          <p:cNvSpPr txBox="1"/>
          <p:nvPr/>
        </p:nvSpPr>
        <p:spPr>
          <a:xfrm>
            <a:off x="6689959" y="2514987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29B7A-B15D-41F8-967A-7F1DB6F8B8EB}"/>
              </a:ext>
            </a:extLst>
          </p:cNvPr>
          <p:cNvSpPr txBox="1"/>
          <p:nvPr/>
        </p:nvSpPr>
        <p:spPr>
          <a:xfrm>
            <a:off x="2552599" y="2279025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4">
                <a:extLst>
                  <a:ext uri="{FF2B5EF4-FFF2-40B4-BE49-F238E27FC236}">
                    <a16:creationId xmlns:a16="http://schemas.microsoft.com/office/drawing/2014/main" id="{2D7B182F-21CE-4A04-9080-C0D2B6313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6499" y="2210227"/>
              <a:ext cx="2810509" cy="304485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495742">
                      <a:extLst>
                        <a:ext uri="{9D8B030D-6E8A-4147-A177-3AD203B41FA5}">
                          <a16:colId xmlns:a16="http://schemas.microsoft.com/office/drawing/2014/main" val="1525832730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Population 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4">
                <a:extLst>
                  <a:ext uri="{FF2B5EF4-FFF2-40B4-BE49-F238E27FC236}">
                    <a16:creationId xmlns:a16="http://schemas.microsoft.com/office/drawing/2014/main" id="{2D7B182F-21CE-4A04-9080-C0D2B6313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6499" y="2210227"/>
              <a:ext cx="2810509" cy="304485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495742">
                      <a:extLst>
                        <a:ext uri="{9D8B030D-6E8A-4147-A177-3AD203B41FA5}">
                          <a16:colId xmlns:a16="http://schemas.microsoft.com/office/drawing/2014/main" val="1525832730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Population 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167213" r="-1626" b="-5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267213" r="-1626" b="-4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235789" r="-16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522951" r="-1626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622951" r="-1626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722951" r="-162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4">
                <a:extLst>
                  <a:ext uri="{FF2B5EF4-FFF2-40B4-BE49-F238E27FC236}">
                    <a16:creationId xmlns:a16="http://schemas.microsoft.com/office/drawing/2014/main" id="{05DF0A2D-0324-427B-AA07-42E26B931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63637" y="2258046"/>
              <a:ext cx="2677160" cy="30448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362393">
                      <a:extLst>
                        <a:ext uri="{9D8B030D-6E8A-4147-A177-3AD203B41FA5}">
                          <a16:colId xmlns:a16="http://schemas.microsoft.com/office/drawing/2014/main" val="172046377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Sample 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4">
                <a:extLst>
                  <a:ext uri="{FF2B5EF4-FFF2-40B4-BE49-F238E27FC236}">
                    <a16:creationId xmlns:a16="http://schemas.microsoft.com/office/drawing/2014/main" id="{05DF0A2D-0324-427B-AA07-42E26B931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63637" y="2258046"/>
              <a:ext cx="2677160" cy="30448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362393">
                      <a:extLst>
                        <a:ext uri="{9D8B030D-6E8A-4147-A177-3AD203B41FA5}">
                          <a16:colId xmlns:a16="http://schemas.microsoft.com/office/drawing/2014/main" val="172046377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Sample 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165574" r="-1786" b="-5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265574" r="-1786" b="-4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234737" r="-1786" b="-2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521311" r="-1786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621311" r="-1786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721311" r="-1786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31370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lantagenet Cherokee" panose="02020602070100000000" pitchFamily="18" charset="0"/>
              </a:rPr>
              <a:t>INFERENTIAL STATISTICS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441C982-3EF7-4401-AA1C-EF9D056FE7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3" t="19673" r="14733" b="14009"/>
          <a:stretch/>
        </p:blipFill>
        <p:spPr>
          <a:xfrm>
            <a:off x="997166" y="1243338"/>
            <a:ext cx="10102789" cy="45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07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86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86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F014628-8583-4E8D-AF60-5210776AF2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9646" y="2413756"/>
              <a:ext cx="6470209" cy="2994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5496">
                      <a:extLst>
                        <a:ext uri="{9D8B030D-6E8A-4147-A177-3AD203B41FA5}">
                          <a16:colId xmlns:a16="http://schemas.microsoft.com/office/drawing/2014/main" val="976552152"/>
                        </a:ext>
                      </a:extLst>
                    </a:gridCol>
                    <a:gridCol w="3234713">
                      <a:extLst>
                        <a:ext uri="{9D8B030D-6E8A-4147-A177-3AD203B41FA5}">
                          <a16:colId xmlns:a16="http://schemas.microsoft.com/office/drawing/2014/main" val="4280773309"/>
                        </a:ext>
                      </a:extLst>
                    </a:gridCol>
                  </a:tblGrid>
                  <a:tr h="4685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72333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Population Mean</a:t>
                          </a:r>
                          <a:r>
                            <a:rPr lang="en-US" sz="1600" baseline="0" dirty="0">
                              <a:latin typeface="EucrosiaUPC" panose="02020603050405020304" pitchFamily="18" charset="-34"/>
                              <a:cs typeface="EucrosiaUPC" panose="02020603050405020304" pitchFamily="18" charset="-34"/>
                            </a:rPr>
                            <a:t>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Sample Mean :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349440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Population Variance :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Sample Variance 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2021254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Population Standard Deviation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 </a:t>
                          </a:r>
                          <a:r>
                            <a:rPr lang="en-US" sz="1600" dirty="0"/>
                            <a:t>Sample Standard Deviation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9458202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Population Correlation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Sample Correlation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30571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Population Proportion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Sample Proportion 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591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F014628-8583-4E8D-AF60-5210776AF2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9646" y="2413756"/>
              <a:ext cx="6470209" cy="2994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5496">
                      <a:extLst>
                        <a:ext uri="{9D8B030D-6E8A-4147-A177-3AD203B41FA5}">
                          <a16:colId xmlns:a16="http://schemas.microsoft.com/office/drawing/2014/main" val="976552152"/>
                        </a:ext>
                      </a:extLst>
                    </a:gridCol>
                    <a:gridCol w="3234713">
                      <a:extLst>
                        <a:ext uri="{9D8B030D-6E8A-4147-A177-3AD203B41FA5}">
                          <a16:colId xmlns:a16="http://schemas.microsoft.com/office/drawing/2014/main" val="4280773309"/>
                        </a:ext>
                      </a:extLst>
                    </a:gridCol>
                  </a:tblGrid>
                  <a:tr h="4685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72333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93976" r="-100753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93976" r="-753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349440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193976" r="-100753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193976" r="-753" b="-3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021254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290476" r="-1007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290476" r="-75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9458202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395181" r="-100753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395181" r="-753" b="-1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30571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495181" r="-100753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495181" r="-753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591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449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Estimation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1A26896-9FC2-4379-A4CC-9EB369AF02F2}"/>
              </a:ext>
            </a:extLst>
          </p:cNvPr>
          <p:cNvSpPr/>
          <p:nvPr/>
        </p:nvSpPr>
        <p:spPr>
          <a:xfrm>
            <a:off x="7599195" y="2959767"/>
            <a:ext cx="510089" cy="1852863"/>
          </a:xfrm>
          <a:prstGeom prst="rightBrace">
            <a:avLst>
              <a:gd name="adj1" fmla="val 33392"/>
              <a:gd name="adj2" fmla="val 4955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8FF2C-8270-4BA6-8EA6-2420665497AB}"/>
              </a:ext>
            </a:extLst>
          </p:cNvPr>
          <p:cNvSpPr txBox="1"/>
          <p:nvPr/>
        </p:nvSpPr>
        <p:spPr>
          <a:xfrm>
            <a:off x="8188622" y="3458916"/>
            <a:ext cx="2756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Quantitative Data</a:t>
            </a:r>
          </a:p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(numerical)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D93D7B7-D4E4-4E30-8C4A-07FD1D57B248}"/>
              </a:ext>
            </a:extLst>
          </p:cNvPr>
          <p:cNvSpPr/>
          <p:nvPr/>
        </p:nvSpPr>
        <p:spPr>
          <a:xfrm>
            <a:off x="7599194" y="4920916"/>
            <a:ext cx="510089" cy="486861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69E33-1A9B-42FD-8849-9D3A0E4AF59A}"/>
              </a:ext>
            </a:extLst>
          </p:cNvPr>
          <p:cNvSpPr txBox="1"/>
          <p:nvPr/>
        </p:nvSpPr>
        <p:spPr>
          <a:xfrm>
            <a:off x="8188622" y="4687292"/>
            <a:ext cx="2623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Data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(Yes/No)</a:t>
            </a:r>
          </a:p>
        </p:txBody>
      </p:sp>
    </p:spTree>
    <p:extLst>
      <p:ext uri="{BB962C8B-B14F-4D97-AF65-F5344CB8AC3E}">
        <p14:creationId xmlns:p14="http://schemas.microsoft.com/office/powerpoint/2010/main" val="4019393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87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87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87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F0FB6C-4BCE-4D36-9579-274496A7B18E}"/>
              </a:ext>
            </a:extLst>
          </p:cNvPr>
          <p:cNvSpPr txBox="1">
            <a:spLocks/>
          </p:cNvSpPr>
          <p:nvPr/>
        </p:nvSpPr>
        <p:spPr>
          <a:xfrm>
            <a:off x="68730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PROBLEMS WITH POINT ESTIMATION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8DFB0-9406-4AB7-A060-38D7C2F82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6" t="56322" r="15936" b="13327"/>
          <a:stretch/>
        </p:blipFill>
        <p:spPr>
          <a:xfrm>
            <a:off x="989092" y="1690688"/>
            <a:ext cx="8792627" cy="208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B7FE1-7800-4AD5-8FBF-F658424D44BF}"/>
              </a:ext>
            </a:extLst>
          </p:cNvPr>
          <p:cNvSpPr txBox="1"/>
          <p:nvPr/>
        </p:nvSpPr>
        <p:spPr>
          <a:xfrm>
            <a:off x="774077" y="4204859"/>
            <a:ext cx="897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Different sampling results in different estimation –</a:t>
            </a:r>
          </a:p>
          <a:p>
            <a:r>
              <a:rPr lang="en-US" sz="2400" i="1" dirty="0"/>
              <a:t>The smaller the sample size, the less reliable it is</a:t>
            </a:r>
          </a:p>
        </p:txBody>
      </p:sp>
    </p:spTree>
    <p:extLst>
      <p:ext uri="{BB962C8B-B14F-4D97-AF65-F5344CB8AC3E}">
        <p14:creationId xmlns:p14="http://schemas.microsoft.com/office/powerpoint/2010/main" val="2473651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Central Limit Theorem (CLT)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7616-CA10-428D-BE56-0C19A71F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26" y="1596109"/>
            <a:ext cx="6941553" cy="5059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8863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89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89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89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PARAMETER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449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Interval Estimation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F2B89-B4FB-491A-892F-F902C435A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60" y="2741373"/>
            <a:ext cx="3892154" cy="3742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48FDCC-1108-436A-AD01-03E7215ADD29}"/>
              </a:ext>
            </a:extLst>
          </p:cNvPr>
          <p:cNvSpPr txBox="1"/>
          <p:nvPr/>
        </p:nvSpPr>
        <p:spPr>
          <a:xfrm>
            <a:off x="854136" y="232362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Confidence interval (CI)</a:t>
            </a:r>
          </a:p>
        </p:txBody>
      </p:sp>
    </p:spTree>
    <p:extLst>
      <p:ext uri="{BB962C8B-B14F-4D97-AF65-F5344CB8AC3E}">
        <p14:creationId xmlns:p14="http://schemas.microsoft.com/office/powerpoint/2010/main" val="239596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Why Inferential Statistics?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D0A7-D846-4984-87F6-B2D7A22B39CD}"/>
              </a:ext>
            </a:extLst>
          </p:cNvPr>
          <p:cNvSpPr txBox="1"/>
          <p:nvPr/>
        </p:nvSpPr>
        <p:spPr>
          <a:xfrm>
            <a:off x="844826" y="1679713"/>
            <a:ext cx="32560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Sarabun"/>
                <a:cs typeface="TH Sarabun New" panose="020B0500040200020003"/>
              </a:rPr>
              <a:t>นักเรียนสองคนทำข้อสอบชุดเดียวกัน</a:t>
            </a:r>
            <a:endParaRPr lang="en-US" sz="2400" b="1" dirty="0">
              <a:latin typeface="Sarabun"/>
              <a:cs typeface="TH Sarabun New" panose="020B0500040200020003"/>
            </a:endParaRPr>
          </a:p>
          <a:p>
            <a:endParaRPr lang="en-US" sz="2400" b="1" dirty="0">
              <a:latin typeface="Sarabun"/>
              <a:cs typeface="TH Sarabun New" panose="020B0500040200020003"/>
            </a:endParaRPr>
          </a:p>
          <a:p>
            <a:pPr marL="342900" indent="-34290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คนแรกได้คะแนน </a:t>
            </a:r>
            <a:r>
              <a:rPr lang="en-US" sz="2400" dirty="0">
                <a:latin typeface="Sarabun"/>
                <a:cs typeface="TH Sarabun New" panose="020B0500040200020003"/>
              </a:rPr>
              <a:t>6/10</a:t>
            </a:r>
          </a:p>
          <a:p>
            <a:pPr marL="342900" indent="-34290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คนที่สองได้คะแนน </a:t>
            </a:r>
            <a:r>
              <a:rPr lang="en-US" sz="2400" dirty="0">
                <a:latin typeface="Sarabun"/>
                <a:cs typeface="TH Sarabun New" panose="020B0500040200020003"/>
              </a:rPr>
              <a:t>8/10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Sarabun"/>
              <a:cs typeface="TH Sarabun New" panose="020B0500040200020003"/>
            </a:endParaRPr>
          </a:p>
          <a:p>
            <a:r>
              <a:rPr lang="th-TH" sz="2400" dirty="0">
                <a:latin typeface="Sarabun"/>
                <a:cs typeface="TH Sarabun New" panose="020B0500040200020003"/>
              </a:rPr>
              <a:t>ใครเก่งกว่ากัน</a:t>
            </a:r>
            <a:r>
              <a:rPr lang="en-US" sz="2400" dirty="0">
                <a:latin typeface="Sarabun"/>
                <a:cs typeface="TH Sarabun New" panose="020B0500040200020003"/>
              </a:rPr>
              <a:t>?</a:t>
            </a:r>
          </a:p>
        </p:txBody>
      </p:sp>
      <p:pic>
        <p:nvPicPr>
          <p:cNvPr id="1026" name="Picture 2" descr="Download Malaysia Test Education School Smartwatch - Students Taking A Test  Cartoon PNG Image with No Background - PNGkey.com">
            <a:extLst>
              <a:ext uri="{FF2B5EF4-FFF2-40B4-BE49-F238E27FC236}">
                <a16:creationId xmlns:a16="http://schemas.microsoft.com/office/drawing/2014/main" id="{A28955F3-C873-4890-BB6C-2E14223B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31" y="164693"/>
            <a:ext cx="4888320" cy="48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9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Check List for CLT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90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8DCAC-0B86-4016-A02B-6E55180F273A}"/>
                  </a:ext>
                </a:extLst>
              </p:cNvPr>
              <p:cNvSpPr txBox="1"/>
              <p:nvPr/>
            </p:nvSpPr>
            <p:spPr>
              <a:xfrm>
                <a:off x="1224938" y="1577340"/>
                <a:ext cx="967813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To use Central Limiting Theorem</a:t>
                </a:r>
                <a:r>
                  <a:rPr lang="en-US" i="1" dirty="0"/>
                  <a:t>, we need to make sure that:</a:t>
                </a: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Samples are taken independently</a:t>
                </a:r>
              </a:p>
              <a:p>
                <a:pPr lvl="2"/>
                <a:r>
                  <a:rPr lang="en-US" sz="2000" i="1" dirty="0"/>
                  <a:t>The result of the previous samples don’t influence the probabilities of the other    samples </a:t>
                </a:r>
              </a:p>
              <a:p>
                <a:pPr lvl="2"/>
                <a:endParaRPr lang="en-US" dirty="0"/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Samples come from the same distribution</a:t>
                </a:r>
              </a:p>
              <a:p>
                <a:pPr lvl="2"/>
                <a:r>
                  <a:rPr lang="en-US" sz="2000" i="1" dirty="0"/>
                  <a:t>The samples all have same probability rules</a:t>
                </a:r>
              </a:p>
              <a:p>
                <a:pPr lvl="2"/>
                <a:endParaRPr lang="en-US" sz="2000" i="1" dirty="0"/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Flat tail behavior</a:t>
                </a:r>
              </a:p>
              <a:p>
                <a:pPr lvl="2"/>
                <a:r>
                  <a:rPr lang="en-US" sz="2000" i="1" dirty="0">
                    <a:effectLst/>
                  </a:rPr>
                  <a:t>The population distribution has finite second moment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000" i="1" dirty="0">
                    <a:effectLst/>
                  </a:rPr>
                  <a:t>)</a:t>
                </a:r>
              </a:p>
              <a:p>
                <a:pPr lvl="2"/>
                <a:r>
                  <a:rPr lang="en-US" sz="2000" i="1" dirty="0"/>
                  <a:t>This is often relevant when it comes to risk management area where the distribution of the loss is heavy tailed</a:t>
                </a:r>
                <a:endParaRPr lang="en-US" sz="2000" i="1" dirty="0">
                  <a:effectLst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8DCAC-0B86-4016-A02B-6E55180F2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38" y="1577340"/>
                <a:ext cx="9678134" cy="5693866"/>
              </a:xfrm>
              <a:prstGeom prst="rect">
                <a:avLst/>
              </a:prstGeom>
              <a:blipFill>
                <a:blip r:embed="rId2"/>
                <a:stretch>
                  <a:fillRect l="-567" t="-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56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91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91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91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PRACTICALITY OF SAMPLING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samples are generally done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replacement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violates the assumptions of Central Limiting Theorem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704DFE-FC78-4922-8541-660129C097FC}"/>
              </a:ext>
            </a:extLst>
          </p:cNvPr>
          <p:cNvGrpSpPr/>
          <p:nvPr/>
        </p:nvGrpSpPr>
        <p:grpSpPr>
          <a:xfrm>
            <a:off x="838199" y="2958559"/>
            <a:ext cx="10042134" cy="2840162"/>
            <a:chOff x="838200" y="2282102"/>
            <a:chExt cx="10042134" cy="28401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409BA-A4ED-4239-A03B-70C8D601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484" y="2282102"/>
              <a:ext cx="4868850" cy="2840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E31882-FC48-43ED-8174-57BBCA51A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82102"/>
              <a:ext cx="4868849" cy="28401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0A8EC3-B01B-4B4A-8780-2B429BA6474B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25E809C-272D-396F-7CAF-1D12C3A501ED}"/>
                  </a:ext>
                </a:extLst>
              </p14:cNvPr>
              <p14:cNvContentPartPr/>
              <p14:nvPr/>
            </p14:nvContentPartPr>
            <p14:xfrm>
              <a:off x="1124640" y="2003400"/>
              <a:ext cx="10071360" cy="4115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25E809C-272D-396F-7CAF-1D12C3A501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280" y="1994040"/>
                <a:ext cx="10090080" cy="41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1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92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92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PRACTICALITY OF SAMPLING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population size if large enough, (at least 10 times bigger) we can treat the samples as approximately identical and independent.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1EC89-0C78-492E-8F90-60045A28D7A1}"/>
              </a:ext>
            </a:extLst>
          </p:cNvPr>
          <p:cNvSpPr txBox="1"/>
          <p:nvPr/>
        </p:nvSpPr>
        <p:spPr>
          <a:xfrm>
            <a:off x="1280160" y="2839311"/>
            <a:ext cx="8572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r>
              <a:rPr lang="en-US" sz="2000" dirty="0"/>
              <a:t>: If we have a population of 1,000 people consisting of 500 males and 500 females.</a:t>
            </a:r>
          </a:p>
          <a:p>
            <a:endParaRPr lang="en-US" sz="2000" dirty="0"/>
          </a:p>
          <a:p>
            <a:r>
              <a:rPr lang="en-US" sz="2000" dirty="0"/>
              <a:t>Suppose we take 2 samples. If the first sample is male, what’s the probability of the second sample being female?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DE460D-5CF3-5C6C-1801-B734475D3C87}"/>
                  </a:ext>
                </a:extLst>
              </p14:cNvPr>
              <p14:cNvContentPartPr/>
              <p14:nvPr/>
            </p14:nvContentPartPr>
            <p14:xfrm>
              <a:off x="2505600" y="1951200"/>
              <a:ext cx="5645880" cy="287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DE460D-5CF3-5C6C-1801-B734475D3C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6240" y="1941840"/>
                <a:ext cx="5664600" cy="28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7754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6120998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94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94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94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SAMPLING FOR PROPORTION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Suppose we take repeated random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of size n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each observation can be one of the only two possible outcomes</a:t>
            </a:r>
          </a:p>
          <a:p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i="1" dirty="0"/>
              <a:t>The two outcomes is often regarded “success” and “failure”. For example, in a poll the “success” could be the “yes” vote and a “failure” a “no” vote.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D7423F-C92B-449C-827F-86410782FA09}"/>
                  </a:ext>
                </a:extLst>
              </p:cNvPr>
              <p:cNvSpPr txBox="1"/>
              <p:nvPr/>
            </p:nvSpPr>
            <p:spPr>
              <a:xfrm>
                <a:off x="2371710" y="4699543"/>
                <a:ext cx="1714700" cy="12447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D7423F-C92B-449C-827F-86410782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10" y="4699543"/>
                <a:ext cx="1714700" cy="1244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0CF1CBC-FBCB-4186-9B9C-6CB249D296DD}"/>
              </a:ext>
            </a:extLst>
          </p:cNvPr>
          <p:cNvSpPr txBox="1"/>
          <p:nvPr/>
        </p:nvSpPr>
        <p:spPr>
          <a:xfrm>
            <a:off x="994410" y="3746260"/>
            <a:ext cx="618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estimate for the proportion,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6673F-6AC5-46A5-8D16-D53AAC1AD32A}"/>
                  </a:ext>
                </a:extLst>
              </p:cNvPr>
              <p:cNvSpPr txBox="1"/>
              <p:nvPr/>
            </p:nvSpPr>
            <p:spPr>
              <a:xfrm>
                <a:off x="5574038" y="4721761"/>
                <a:ext cx="3574505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400" dirty="0"/>
                  <a:t>stimated proportion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/>
                  <a:t> Number of “success”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/>
                  <a:t>  Sample size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6673F-6AC5-46A5-8D16-D53AAC1A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038" y="4721761"/>
                <a:ext cx="3574505" cy="1200329"/>
              </a:xfrm>
              <a:prstGeom prst="rect">
                <a:avLst/>
              </a:prstGeom>
              <a:blipFill>
                <a:blip r:embed="rId3"/>
                <a:stretch>
                  <a:fillRect l="-340" t="-3535" b="-106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DD805A-0DD9-D71C-0509-EDDDA47F8063}"/>
                  </a:ext>
                </a:extLst>
              </p14:cNvPr>
              <p14:cNvContentPartPr/>
              <p14:nvPr/>
            </p14:nvContentPartPr>
            <p14:xfrm>
              <a:off x="2368800" y="4658400"/>
              <a:ext cx="1851480" cy="1642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DD805A-0DD9-D71C-0509-EDDDA47F80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9440" y="4649040"/>
                <a:ext cx="1870200" cy="16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0180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95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95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SAMPLING FOR PROPORTION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/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sample proportion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can be </a:t>
                </a:r>
                <a:r>
                  <a:rPr lang="en-US" i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approximated by a normal distribution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confidence interval is given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blipFill>
                <a:blip r:embed="rId2"/>
                <a:stretch>
                  <a:fillRect l="-54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/>
              <p:nvPr/>
            </p:nvSpPr>
            <p:spPr>
              <a:xfrm>
                <a:off x="2295248" y="3018247"/>
                <a:ext cx="2668536" cy="12526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48" y="3018247"/>
                <a:ext cx="2668536" cy="1252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/>
              <p:nvPr/>
            </p:nvSpPr>
            <p:spPr>
              <a:xfrm>
                <a:off x="5613114" y="2801480"/>
                <a:ext cx="34546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400" dirty="0"/>
                  <a:t>stimated proportion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14" y="2801480"/>
                <a:ext cx="3454600" cy="830997"/>
              </a:xfrm>
              <a:prstGeom prst="rect">
                <a:avLst/>
              </a:prstGeom>
              <a:blipFill>
                <a:blip r:embed="rId4"/>
                <a:stretch>
                  <a:fillRect l="-352" t="-5072" r="-1056" b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341B0-9413-487F-9E1E-140073783A95}"/>
                  </a:ext>
                </a:extLst>
              </p:cNvPr>
              <p:cNvSpPr txBox="1"/>
              <p:nvPr/>
            </p:nvSpPr>
            <p:spPr>
              <a:xfrm>
                <a:off x="854136" y="5225004"/>
                <a:ext cx="10413548" cy="1678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b="0" i="1" dirty="0"/>
                  <a:t>The term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i="1" dirty="0"/>
                  <a:t> is called the </a:t>
                </a:r>
                <a:r>
                  <a:rPr lang="en-US" sz="2000" i="1" dirty="0">
                    <a:solidFill>
                      <a:schemeClr val="accent1"/>
                    </a:solidFill>
                  </a:rPr>
                  <a:t>margin of error </a:t>
                </a:r>
                <a:r>
                  <a:rPr lang="en-US" sz="2000" i="1" dirty="0"/>
                  <a:t>which indicates how far of our estimate can be from the truth (within 95% chance). The bigger the sample size, the lower this margin will be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i="1" dirty="0"/>
                  <a:t>This formula works well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i="1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341B0-9413-487F-9E1E-140073783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6" y="5225004"/>
                <a:ext cx="10413548" cy="1678858"/>
              </a:xfrm>
              <a:prstGeom prst="rect">
                <a:avLst/>
              </a:prstGeom>
              <a:blipFill>
                <a:blip r:embed="rId5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40815" y="381924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4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40815" y="381924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8598" t="-7692" r="-3738" b="-3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4054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5B4265-7A93-4F78-ADF7-FB2A44120EF2}"/>
              </a:ext>
            </a:extLst>
          </p:cNvPr>
          <p:cNvCxnSpPr/>
          <p:nvPr/>
        </p:nvCxnSpPr>
        <p:spPr>
          <a:xfrm flipH="1">
            <a:off x="8003569" y="4777483"/>
            <a:ext cx="575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16F59E-3971-463E-8D42-A0C8D256B822}"/>
              </a:ext>
            </a:extLst>
          </p:cNvPr>
          <p:cNvSpPr txBox="1"/>
          <p:nvPr/>
        </p:nvSpPr>
        <p:spPr>
          <a:xfrm>
            <a:off x="8680817" y="4547896"/>
            <a:ext cx="298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Sometimes replaced with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EF92DD-BD95-6C38-692C-757418EEF649}"/>
                  </a:ext>
                </a:extLst>
              </p14:cNvPr>
              <p14:cNvContentPartPr/>
              <p14:nvPr/>
            </p14:nvContentPartPr>
            <p14:xfrm>
              <a:off x="2219400" y="3394440"/>
              <a:ext cx="8271000" cy="327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EF92DD-BD95-6C38-692C-757418EEF6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0040" y="3385080"/>
                <a:ext cx="8289720" cy="32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8165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96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96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Laptop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0FA6-04D2-4DF6-BC6E-B5A058AA0C5B}"/>
              </a:ext>
            </a:extLst>
          </p:cNvPr>
          <p:cNvSpPr txBox="1"/>
          <p:nvPr/>
        </p:nvSpPr>
        <p:spPr>
          <a:xfrm>
            <a:off x="1094367" y="1530277"/>
            <a:ext cx="9612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campus of 1,000 students. A survey sample 50 students and ask whether they have a personal laptop. Suppose 15 people answered with “yes”. </a:t>
            </a:r>
          </a:p>
          <a:p>
            <a:endParaRPr lang="en-US" sz="2400" dirty="0"/>
          </a:p>
          <a:p>
            <a:r>
              <a:rPr lang="en-US" sz="2400" dirty="0"/>
              <a:t>What would be the confident interval of the proportion of the 1,000 students that have a computer?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/>
              <p:nvPr/>
            </p:nvSpPr>
            <p:spPr>
              <a:xfrm>
                <a:off x="3813772" y="3423549"/>
                <a:ext cx="1414490" cy="907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72" y="3423549"/>
                <a:ext cx="1414490" cy="907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600-5BDE-4CC7-AF8F-BDC0BFB582BB}"/>
                  </a:ext>
                </a:extLst>
              </p:cNvPr>
              <p:cNvSpPr txBox="1"/>
              <p:nvPr/>
            </p:nvSpPr>
            <p:spPr>
              <a:xfrm>
                <a:off x="1094367" y="4510196"/>
                <a:ext cx="9578712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Assumption check: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The population size (1,000) &gt; 10 times sample size (50)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The terms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=50×0.3=15&gt;10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=50×0.7&gt;10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600-5BDE-4CC7-AF8F-BDC0BFB58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67" y="4510196"/>
                <a:ext cx="9578712" cy="2000548"/>
              </a:xfrm>
              <a:prstGeom prst="rect">
                <a:avLst/>
              </a:prstGeom>
              <a:blipFill>
                <a:blip r:embed="rId3"/>
                <a:stretch>
                  <a:fillRect l="-1082" t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CAEE509-7DF4-4917-B260-B61121A052A8}"/>
              </a:ext>
            </a:extLst>
          </p:cNvPr>
          <p:cNvSpPr txBox="1"/>
          <p:nvPr/>
        </p:nvSpPr>
        <p:spPr>
          <a:xfrm>
            <a:off x="1094367" y="3665269"/>
            <a:ext cx="246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Estimate: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1D1E45-D526-FE5C-B9A7-D03BE1D75DBA}"/>
                  </a:ext>
                </a:extLst>
              </p14:cNvPr>
              <p14:cNvContentPartPr/>
              <p14:nvPr/>
            </p14:nvContentPartPr>
            <p14:xfrm>
              <a:off x="2378880" y="2329200"/>
              <a:ext cx="8410320" cy="398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1D1E45-D526-FE5C-B9A7-D03BE1D75D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9520" y="2319840"/>
                <a:ext cx="8429040" cy="40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3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 animBg="1"/>
      <p:bldP spid="14" grpId="0"/>
      <p:bldP spid="1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97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97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97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Confidence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EE509-7DF4-4917-B260-B61121A052A8}"/>
              </a:ext>
            </a:extLst>
          </p:cNvPr>
          <p:cNvSpPr txBox="1"/>
          <p:nvPr/>
        </p:nvSpPr>
        <p:spPr>
          <a:xfrm>
            <a:off x="1145534" y="1607976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95% Confidence Interval: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7D7596-72D5-4D12-BEBC-391FDDEDFF4F}"/>
                  </a:ext>
                </a:extLst>
              </p:cNvPr>
              <p:cNvSpPr txBox="1"/>
              <p:nvPr/>
            </p:nvSpPr>
            <p:spPr>
              <a:xfrm>
                <a:off x="2177918" y="2613938"/>
                <a:ext cx="6972042" cy="18682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±2 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0.3±2×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0.3×0.7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e>
                    </m:rad>
                  </m:oMath>
                </a14:m>
                <a:br>
                  <a:rPr lang="en-US" sz="4000" b="0" dirty="0"/>
                </a:br>
                <a:r>
                  <a:rPr lang="en-US" sz="4000" b="0" dirty="0"/>
                  <a:t>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=0.3±0.13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7D7596-72D5-4D12-BEBC-391FDDED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18" y="2613938"/>
                <a:ext cx="6972042" cy="1868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419370-D177-4106-81B4-F91B2CBA2E2D}"/>
                  </a:ext>
                </a:extLst>
              </p:cNvPr>
              <p:cNvSpPr txBox="1"/>
              <p:nvPr/>
            </p:nvSpPr>
            <p:spPr>
              <a:xfrm>
                <a:off x="1145533" y="4711710"/>
                <a:ext cx="929301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Conclusion:</a:t>
                </a:r>
              </a:p>
              <a:p>
                <a:br>
                  <a:rPr lang="en-US" sz="2400" dirty="0"/>
                </a:br>
                <a:r>
                  <a:rPr lang="en-US" sz="2000" i="1" dirty="0"/>
                  <a:t>With 95% probability, we may estimate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1,000×(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0.3±0.13</m:t>
                    </m:r>
                  </m:oMath>
                </a14:m>
                <a:r>
                  <a:rPr lang="en-US" sz="2000" i="1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300±130 </m:t>
                    </m:r>
                  </m:oMath>
                </a14:m>
                <a:r>
                  <a:rPr lang="en-US" sz="2000" i="1" dirty="0"/>
                  <a:t>students to have a laptop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419370-D177-4106-81B4-F91B2CBA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33" y="4711710"/>
                <a:ext cx="9293011" cy="1446550"/>
              </a:xfrm>
              <a:prstGeom prst="rect">
                <a:avLst/>
              </a:prstGeom>
              <a:blipFill>
                <a:blip r:embed="rId3"/>
                <a:stretch>
                  <a:fillRect l="-1050" t="-3797" b="-6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6B6D1E-E5B6-3B5C-4533-6C721E73F43C}"/>
                  </a:ext>
                </a:extLst>
              </p14:cNvPr>
              <p14:cNvContentPartPr/>
              <p14:nvPr/>
            </p14:nvContentPartPr>
            <p14:xfrm>
              <a:off x="3911400" y="3852000"/>
              <a:ext cx="4369680" cy="239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6B6D1E-E5B6-3B5C-4533-6C721E73F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040" y="3842640"/>
                <a:ext cx="4388400" cy="24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250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CHOOSING SAMPLE SIZE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FCAA02-C644-432E-B996-1E35E813158F}"/>
              </a:ext>
            </a:extLst>
          </p:cNvPr>
          <p:cNvSpPr txBox="1">
            <a:spLocks/>
          </p:cNvSpPr>
          <p:nvPr/>
        </p:nvSpPr>
        <p:spPr>
          <a:xfrm>
            <a:off x="504824" y="1562100"/>
            <a:ext cx="11458575" cy="4413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3A253-5936-4644-87C0-3754AF6EA72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0F6D5F3-8A1E-4330-A02F-EA7C488C9CCE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98</a:t>
            </a:fld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647C7-2D01-4A67-9E34-3DA2ABEAA833}"/>
              </a:ext>
            </a:extLst>
          </p:cNvPr>
          <p:cNvSpPr txBox="1"/>
          <p:nvPr/>
        </p:nvSpPr>
        <p:spPr>
          <a:xfrm>
            <a:off x="1547811" y="5890048"/>
            <a:ext cx="937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https://www.surveymonkey.com/mp/sample-size-calculator/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2A80D-DDBE-45F3-BC06-1C5E4922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25768" r="6875" b="9884"/>
          <a:stretch/>
        </p:blipFill>
        <p:spPr>
          <a:xfrm>
            <a:off x="838200" y="1436346"/>
            <a:ext cx="10620376" cy="44130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886BC5-0511-381D-9C16-78A976B5E925}"/>
                  </a:ext>
                </a:extLst>
              </p14:cNvPr>
              <p14:cNvContentPartPr/>
              <p14:nvPr/>
            </p14:nvContentPartPr>
            <p14:xfrm>
              <a:off x="955440" y="2140200"/>
              <a:ext cx="10271520" cy="437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886BC5-0511-381D-9C16-78A976B5E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080" y="2130840"/>
                <a:ext cx="10290240" cy="43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4921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99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99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99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T-DISTRIBUTION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sample size is not big enough, we cannot use Central Limiting Theorem. Instead, we will use t-distribution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Different Types Of Probability Distribution Function!">
            <a:extLst>
              <a:ext uri="{FF2B5EF4-FFF2-40B4-BE49-F238E27FC236}">
                <a16:creationId xmlns:a16="http://schemas.microsoft.com/office/drawing/2014/main" id="{30895A8D-10AF-45CC-BE19-9C670A32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49" y="3100330"/>
            <a:ext cx="4762500" cy="2714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9F57DB-40AC-4DC9-A64A-A2A33F7C4389}"/>
                  </a:ext>
                </a:extLst>
              </p:cNvPr>
              <p:cNvSpPr txBox="1"/>
              <p:nvPr/>
            </p:nvSpPr>
            <p:spPr>
              <a:xfrm>
                <a:off x="2095928" y="4109718"/>
                <a:ext cx="1922706" cy="9785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9F57DB-40AC-4DC9-A64A-A2A33F7C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928" y="4109718"/>
                <a:ext cx="1922706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BE3A74-607A-440E-B5A7-519F9EB61E90}"/>
              </a:ext>
            </a:extLst>
          </p:cNvPr>
          <p:cNvSpPr txBox="1"/>
          <p:nvPr/>
        </p:nvSpPr>
        <p:spPr>
          <a:xfrm>
            <a:off x="1756880" y="3210971"/>
            <a:ext cx="16177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Sample 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69861-38B7-44BE-8FB3-8D609F17CB3E}"/>
              </a:ext>
            </a:extLst>
          </p:cNvPr>
          <p:cNvSpPr txBox="1"/>
          <p:nvPr/>
        </p:nvSpPr>
        <p:spPr>
          <a:xfrm>
            <a:off x="3853467" y="3161117"/>
            <a:ext cx="198323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Population Mean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83C59B-E77A-4ED8-B65B-EA0D9A11EC14}"/>
              </a:ext>
            </a:extLst>
          </p:cNvPr>
          <p:cNvSpPr txBox="1"/>
          <p:nvPr/>
        </p:nvSpPr>
        <p:spPr>
          <a:xfrm>
            <a:off x="505496" y="5551028"/>
            <a:ext cx="20707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Standard Deviation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DBDD97-E6EA-479F-A93B-E413C1F76776}"/>
              </a:ext>
            </a:extLst>
          </p:cNvPr>
          <p:cNvSpPr txBox="1"/>
          <p:nvPr/>
        </p:nvSpPr>
        <p:spPr>
          <a:xfrm>
            <a:off x="3805963" y="5704916"/>
            <a:ext cx="141320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Sample Size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97326-016C-4ADE-9413-ED2FD078257F}"/>
              </a:ext>
            </a:extLst>
          </p:cNvPr>
          <p:cNvCxnSpPr>
            <a:stCxn id="20" idx="0"/>
          </p:cNvCxnSpPr>
          <p:nvPr/>
        </p:nvCxnSpPr>
        <p:spPr>
          <a:xfrm flipV="1">
            <a:off x="1540891" y="4952144"/>
            <a:ext cx="1516390" cy="598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54DB19-0F79-44F6-BBB0-69B45F1444D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53467" y="5020200"/>
            <a:ext cx="659100" cy="684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C3B031-93F3-4EAA-A49B-86BBEF18F530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2565756" y="3611081"/>
            <a:ext cx="491525" cy="498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F47A2A-EF8B-4BCB-8DD3-A2F9EADE918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853467" y="3561227"/>
            <a:ext cx="991618" cy="684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884F34-5C7A-A4BA-2F50-8E9A351D192B}"/>
                  </a:ext>
                </a:extLst>
              </p14:cNvPr>
              <p14:cNvContentPartPr/>
              <p14:nvPr/>
            </p14:nvContentPartPr>
            <p14:xfrm>
              <a:off x="2926080" y="4091040"/>
              <a:ext cx="836280" cy="717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884F34-5C7A-A4BA-2F50-8E9A351D19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6720" y="4081680"/>
                <a:ext cx="855000" cy="7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4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GSB-GBDi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Sarabun"/>
        <a:ea typeface=""/>
        <a:cs typeface="Sarabun"/>
      </a:majorFont>
      <a:minorFont>
        <a:latin typeface="Sarabun"/>
        <a:ea typeface=""/>
        <a:cs typeface="Sarab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B-GBDi-Theme" id="{528DF12C-40A4-5241-9AC4-E7FCC9C79906}" vid="{BC2B3CB9-6D9B-6640-915E-93C5BAEEA51A}"/>
    </a:ext>
  </a:extLst>
</a:theme>
</file>

<file path=ppt/theme/theme2.xml><?xml version="1.0" encoding="utf-8"?>
<a:theme xmlns:a="http://schemas.openxmlformats.org/drawingml/2006/main" name="GBDi_MichaelTheme_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Sarabun"/>
        <a:ea typeface=""/>
        <a:cs typeface="Sarabun"/>
      </a:majorFont>
      <a:minorFont>
        <a:latin typeface="Sarabun"/>
        <a:ea typeface=""/>
        <a:cs typeface="Sarab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BDi_MichaelTheme_16x9" id="{C0779B0C-5BAF-42F6-9DCF-92A1F164E5E1}" vid="{2829E2E0-6FA2-4C3D-B780-6EEA195701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TH SarabunPSK"/>
        <a:ea typeface=""/>
        <a:cs typeface="TH SarabunPSK"/>
      </a:majorFont>
      <a:minorFont>
        <a:latin typeface="TH SarabunPSK"/>
        <a:ea typeface=""/>
        <a:cs typeface="Vrind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Sarabun"/>
        <a:ea typeface=""/>
        <a:cs typeface="Sarabun"/>
      </a:majorFont>
      <a:minorFont>
        <a:latin typeface="Sarabun"/>
        <a:ea typeface=""/>
        <a:cs typeface="Sarab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49CB649-BA8F-CD4E-927D-5D08AC99BDF5}" vid="{4E417A10-D17D-8744-AE3E-2F7D1784535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5331</Words>
  <Application>Microsoft Office PowerPoint</Application>
  <PresentationFormat>Widescreen</PresentationFormat>
  <Paragraphs>1012</Paragraphs>
  <Slides>147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147</vt:i4>
      </vt:variant>
    </vt:vector>
  </HeadingPairs>
  <TitlesOfParts>
    <vt:vector size="168" baseType="lpstr">
      <vt:lpstr>NSimSun</vt:lpstr>
      <vt:lpstr>Arial</vt:lpstr>
      <vt:lpstr>Calibri</vt:lpstr>
      <vt:lpstr>Calibri Light</vt:lpstr>
      <vt:lpstr>Cambria Math</vt:lpstr>
      <vt:lpstr>Cordia New</vt:lpstr>
      <vt:lpstr>Courier New</vt:lpstr>
      <vt:lpstr>EucrosiaUPC</vt:lpstr>
      <vt:lpstr>inherit</vt:lpstr>
      <vt:lpstr>Plantagenet Cherokee</vt:lpstr>
      <vt:lpstr>Sarabun</vt:lpstr>
      <vt:lpstr>TH Sarabun New</vt:lpstr>
      <vt:lpstr>TH SarabunPSK</vt:lpstr>
      <vt:lpstr>Times New Roman</vt:lpstr>
      <vt:lpstr>Wingdings</vt:lpstr>
      <vt:lpstr>GSB-GBDi-Theme</vt:lpstr>
      <vt:lpstr>GBDi_MichaelTheme_16x9</vt:lpstr>
      <vt:lpstr>Office Theme</vt:lpstr>
      <vt:lpstr>Office Theme</vt:lpstr>
      <vt:lpstr>Theme1</vt:lpstr>
      <vt:lpstr>Office Theme</vt:lpstr>
      <vt:lpstr>Introduction to Statistics </vt:lpstr>
      <vt:lpstr>Overview</vt:lpstr>
      <vt:lpstr>STATISTICS</vt:lpstr>
      <vt:lpstr>Data matrix</vt:lpstr>
      <vt:lpstr>Why Statistics? Part I - Descriptive</vt:lpstr>
      <vt:lpstr>PowerPoint Presentation</vt:lpstr>
      <vt:lpstr>Why Statistics? Part II - Inferential</vt:lpstr>
      <vt:lpstr>Different ways of sampling</vt:lpstr>
      <vt:lpstr>PowerPoint Presentation</vt:lpstr>
      <vt:lpstr>TYPES OF STATISTICS</vt:lpstr>
      <vt:lpstr>  METHODS FOR PRESENTING DATA   </vt:lpstr>
      <vt:lpstr>TABULAR METHODS</vt:lpstr>
      <vt:lpstr>GRAPHICAL METHODS</vt:lpstr>
      <vt:lpstr>TYPES OF DATA</vt:lpstr>
      <vt:lpstr>PowerPoint Presentation</vt:lpstr>
      <vt:lpstr>PowerPoint Presentation</vt:lpstr>
      <vt:lpstr>PowerPoint Presentation</vt:lpstr>
      <vt:lpstr>ILLUSIONS IN STATISTICS</vt:lpstr>
      <vt:lpstr>SIMPSON’S PARADOX</vt:lpstr>
      <vt:lpstr>SIMPSON’S PARADOX</vt:lpstr>
      <vt:lpstr>LABELS ON Y-AXIS</vt:lpstr>
      <vt:lpstr>CORRELATION &amp; CAUSATION</vt:lpstr>
      <vt:lpstr>Descriptive Statistics</vt:lpstr>
      <vt:lpstr>ข้อมูลเชิงปริมาณ หรือ ข้อมูลประเภทตัวเลข</vt:lpstr>
      <vt:lpstr>การวัดแนวโน้มเข้าสู่ส่วนกลาง Measures of Central Tendency</vt:lpstr>
      <vt:lpstr>ค่าเฉลี่ยเลขคณิต (Mean)</vt:lpstr>
      <vt:lpstr>ค่ามัธยฐาน (Median)</vt:lpstr>
      <vt:lpstr>ค่าฐานนิยม (Mode)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ค่าเบี่ยงเบนมาตรฐาน (Standard Deviation : SD)</vt:lpstr>
      <vt:lpstr>PowerPoint Presentation</vt:lpstr>
      <vt:lpstr>PowerPoint Presentation</vt:lpstr>
      <vt:lpstr>การวัดตำแหน่งการเปรียบเทียบ</vt:lpstr>
      <vt:lpstr>เปอร์เซ็นต์ไทล์ (Percentile)</vt:lpstr>
      <vt:lpstr>ควอไทล์ (Quartiles)</vt:lpstr>
      <vt:lpstr>Quartiles &amp; Box plot</vt:lpstr>
      <vt:lpstr>เดไซล์ (Deciles)</vt:lpstr>
      <vt:lpstr>RELATIVE STANDING</vt:lpstr>
      <vt:lpstr>RELATIVE STANDING</vt:lpstr>
      <vt:lpstr>SHAPE - KURTOSIS</vt:lpstr>
      <vt:lpstr>SHAPE - KURTOSIS</vt:lpstr>
      <vt:lpstr>สรุป</vt:lpstr>
      <vt:lpstr>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Binomial Distribution</vt:lpstr>
      <vt:lpstr>Binomial Distribution - CDF</vt:lpstr>
      <vt:lpstr>Binomial Distribution - CDF</vt:lpstr>
      <vt:lpstr>Normal Distribution</vt:lpstr>
      <vt:lpstr>Normal Distribution Examples</vt:lpstr>
      <vt:lpstr>Average of Normal Distribution</vt:lpstr>
      <vt:lpstr>T-Distribution</vt:lpstr>
      <vt:lpstr>T-distribution Examples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Inferential Statistics</vt:lpstr>
      <vt:lpstr>PowerPoint Presentation</vt:lpstr>
      <vt:lpstr>INFERENTIAL STATISTICS</vt:lpstr>
      <vt:lpstr>PowerPoint Presentation</vt:lpstr>
      <vt:lpstr>INFERENTIAL STATISTICS</vt:lpstr>
      <vt:lpstr>PowerPoint Presentation</vt:lpstr>
      <vt:lpstr>PowerPoint Presentation</vt:lpstr>
      <vt:lpstr>Central Limit Theorem (CLT)</vt:lpstr>
      <vt:lpstr>PowerPoint Presentation</vt:lpstr>
      <vt:lpstr>Check List for CLT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CHOOSING SAMPLE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ANALOGY</vt:lpstr>
      <vt:lpstr>CHOOSE YOUR HYPOTHESIS</vt:lpstr>
      <vt:lpstr>PowerPoint Presentation</vt:lpstr>
      <vt:lpstr>PowerPoint Presentation</vt:lpstr>
      <vt:lpstr>PowerPoint Presentation</vt:lpstr>
      <vt:lpstr>PowerPoint Presentation</vt:lpstr>
      <vt:lpstr>One Group Testing</vt:lpstr>
      <vt:lpstr>1-Sample z-test</vt:lpstr>
      <vt:lpstr>WORKED EXAMPLE 1</vt:lpstr>
      <vt:lpstr>WORKED EXAMPLE 1</vt:lpstr>
      <vt:lpstr>WORKED EXAMPLE 2</vt:lpstr>
      <vt:lpstr>WORKED EXAMPLE 2</vt:lpstr>
      <vt:lpstr>WORKED EXAMPLE 2</vt:lpstr>
      <vt:lpstr>WORKED EXAMPLE 2</vt:lpstr>
      <vt:lpstr>PowerPoint Presentation</vt:lpstr>
      <vt:lpstr>Two Groups Testing</vt:lpstr>
      <vt:lpstr>Why 2 groups testing?</vt:lpstr>
      <vt:lpstr>2-Sample Z-test</vt:lpstr>
      <vt:lpstr>2-Sample Z-test: Python Code</vt:lpstr>
      <vt:lpstr>2-Sample Mean Tests</vt:lpstr>
      <vt:lpstr>2-Sample Mean Tests: Python Codes</vt:lpstr>
      <vt:lpstr>Further Readings:</vt:lpstr>
      <vt:lpstr>MULTIPLE LINEAR REGRESSION MODEL</vt:lpstr>
      <vt:lpstr>MULTIPLE LINEAR REGRESSION MODEL</vt:lpstr>
      <vt:lpstr>MULTIPLE LINEAR REGRESSION MODEL</vt:lpstr>
      <vt:lpstr>MULTIPLE LINEAR REGRESSION MODEL</vt:lpstr>
      <vt:lpstr>MULTIPLE LINEAR REGRESSION MODEL</vt:lpstr>
      <vt:lpstr>Residuals Plots</vt:lpstr>
      <vt:lpstr>WORKSHOP</vt:lpstr>
      <vt:lpstr>HR Attrition – Pay Equality</vt:lpstr>
      <vt:lpstr>HR Attrition – Pay Equality</vt:lpstr>
      <vt:lpstr>HR Attrition – Two Group Testing</vt:lpstr>
      <vt:lpstr>HR Attrition – Two Group Testing</vt:lpstr>
      <vt:lpstr>HR Attrition – Two Group Testing</vt:lpstr>
      <vt:lpstr>HR Attrition – Two Group Testing</vt:lpstr>
      <vt:lpstr>HR Attrition – Two Group Testing</vt:lpstr>
      <vt:lpstr>HR Attrition – One hot encoding</vt:lpstr>
      <vt:lpstr>HR Attrition – One hot encoding</vt:lpstr>
      <vt:lpstr>HR Attrition – One hot encoding</vt:lpstr>
      <vt:lpstr>HR Attrition – One hot encoding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</dc:title>
  <dc:creator>Weerapat Satitkanitkul</dc:creator>
  <cp:lastModifiedBy>weerapat.sa</cp:lastModifiedBy>
  <cp:revision>15</cp:revision>
  <dcterms:created xsi:type="dcterms:W3CDTF">2021-10-14T07:54:16Z</dcterms:created>
  <dcterms:modified xsi:type="dcterms:W3CDTF">2022-05-26T08:58:02Z</dcterms:modified>
</cp:coreProperties>
</file>